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79" r:id="rId2"/>
  </p:sldMasterIdLst>
  <p:notesMasterIdLst>
    <p:notesMasterId r:id="rId10"/>
  </p:notesMasterIdLst>
  <p:sldIdLst>
    <p:sldId id="256" r:id="rId3"/>
    <p:sldId id="311" r:id="rId4"/>
    <p:sldId id="312" r:id="rId5"/>
    <p:sldId id="313" r:id="rId6"/>
    <p:sldId id="314" r:id="rId7"/>
    <p:sldId id="315" r:id="rId8"/>
    <p:sldId id="316" r:id="rId9"/>
  </p:sldIdLst>
  <p:sldSz cx="9144000" cy="5143500" type="screen16x9"/>
  <p:notesSz cx="6858000" cy="9144000"/>
  <p:embeddedFontLst>
    <p:embeddedFont>
      <p:font typeface="Fira Sans Condensed Medium" panose="020B0603050000020004" pitchFamily="34" charset="0"/>
      <p:regular r:id="rId11"/>
      <p: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Maven Pro" panose="020B0604020202020204" charset="0"/>
      <p:regular r:id="rId17"/>
      <p:bold r:id="rId18"/>
    </p:embeddedFont>
    <p:embeddedFont>
      <p:font typeface="Press Start 2P" panose="020B0604020202020204" charset="0"/>
      <p:regular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715ADF-7137-5C6B-7E59-E73A3FBB2578}" v="1" dt="2021-11-07T19:04:55.716"/>
    <p1510:client id="{B7403C52-A9D2-6E89-F231-0D5D4F67B90F}" v="337" dt="2021-11-07T18:13:15.887"/>
    <p1510:client id="{E26E4BDF-B18C-6211-C445-502A5C3BDC1E}" v="186" dt="2021-11-07T17:40:34.078"/>
  </p1510:revLst>
</p1510:revInfo>
</file>

<file path=ppt/tableStyles.xml><?xml version="1.0" encoding="utf-8"?>
<a:tblStyleLst xmlns:a="http://schemas.openxmlformats.org/drawingml/2006/main" def="{4EBDFE80-FA14-40C4-A127-CC30D99708F5}">
  <a:tblStyle styleId="{4EBDFE80-FA14-40C4-A127-CC30D99708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712" autoAdjust="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ириам Костадинова Георгиева" userId="S::mkgeorgieva19@codingburgas.bg::81501f03-7bdb-4d36-a757-8cf37d9b9a82" providerId="AD" clId="Web-{8D715ADF-7137-5C6B-7E59-E73A3FBB2578}"/>
    <pc:docChg chg="modSld">
      <pc:chgData name="Мириам Костадинова Георгиева" userId="S::mkgeorgieva19@codingburgas.bg::81501f03-7bdb-4d36-a757-8cf37d9b9a82" providerId="AD" clId="Web-{8D715ADF-7137-5C6B-7E59-E73A3FBB2578}" dt="2021-11-07T19:04:55.716" v="0" actId="1076"/>
      <pc:docMkLst>
        <pc:docMk/>
      </pc:docMkLst>
      <pc:sldChg chg="modSp">
        <pc:chgData name="Мириам Костадинова Георгиева" userId="S::mkgeorgieva19@codingburgas.bg::81501f03-7bdb-4d36-a757-8cf37d9b9a82" providerId="AD" clId="Web-{8D715ADF-7137-5C6B-7E59-E73A3FBB2578}" dt="2021-11-07T19:04:55.716" v="0" actId="1076"/>
        <pc:sldMkLst>
          <pc:docMk/>
          <pc:sldMk cId="774591589" sldId="314"/>
        </pc:sldMkLst>
        <pc:picChg chg="mod">
          <ac:chgData name="Мириам Костадинова Георгиева" userId="S::mkgeorgieva19@codingburgas.bg::81501f03-7bdb-4d36-a757-8cf37d9b9a82" providerId="AD" clId="Web-{8D715ADF-7137-5C6B-7E59-E73A3FBB2578}" dt="2021-11-07T19:04:55.716" v="0" actId="1076"/>
          <ac:picMkLst>
            <pc:docMk/>
            <pc:sldMk cId="774591589" sldId="314"/>
            <ac:picMk id="13" creationId="{A65E1B3C-040C-46DE-9CEE-5EB0527C00EC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2F3A7F-BBDC-4F66-9D75-2C3025D6CBD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bg-BG"/>
        </a:p>
      </dgm:t>
    </dgm:pt>
    <dgm:pt modelId="{716EFE0A-3474-4512-A9D2-DCADB03A5D5B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First stage -planning</a:t>
          </a:r>
          <a:endParaRPr lang="bg-BG"/>
        </a:p>
      </dgm:t>
    </dgm:pt>
    <dgm:pt modelId="{EB782ECA-442F-4F7E-AEC3-8AEACDEE4528}" type="parTrans" cxnId="{1783C6F8-F516-4BE2-ABA4-0A664AC3CAD3}">
      <dgm:prSet/>
      <dgm:spPr/>
      <dgm:t>
        <a:bodyPr/>
        <a:lstStyle/>
        <a:p>
          <a:endParaRPr lang="bg-BG"/>
        </a:p>
      </dgm:t>
    </dgm:pt>
    <dgm:pt modelId="{D9D62543-FAC7-45D0-9CA9-A66B86925338}" type="sibTrans" cxnId="{1783C6F8-F516-4BE2-ABA4-0A664AC3CAD3}">
      <dgm:prSet/>
      <dgm:spPr/>
      <dgm:t>
        <a:bodyPr/>
        <a:lstStyle/>
        <a:p>
          <a:endParaRPr lang="bg-BG"/>
        </a:p>
      </dgm:t>
    </dgm:pt>
    <dgm:pt modelId="{3F78408E-2BD7-4602-8AC0-8955BEAB9B1C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Second stage - realization</a:t>
          </a:r>
          <a:endParaRPr lang="bg-BG"/>
        </a:p>
      </dgm:t>
    </dgm:pt>
    <dgm:pt modelId="{3E28815F-7FB0-4049-B999-553B7F459AB7}" type="parTrans" cxnId="{7FADC1AD-9187-4AA0-9DB2-8B0D0742CA5C}">
      <dgm:prSet/>
      <dgm:spPr/>
      <dgm:t>
        <a:bodyPr/>
        <a:lstStyle/>
        <a:p>
          <a:endParaRPr lang="bg-BG"/>
        </a:p>
      </dgm:t>
    </dgm:pt>
    <dgm:pt modelId="{42FBEB8C-0D34-4A48-B7B5-32F26EFD78B2}" type="sibTrans" cxnId="{7FADC1AD-9187-4AA0-9DB2-8B0D0742CA5C}">
      <dgm:prSet/>
      <dgm:spPr/>
      <dgm:t>
        <a:bodyPr/>
        <a:lstStyle/>
        <a:p>
          <a:endParaRPr lang="bg-BG"/>
        </a:p>
      </dgm:t>
    </dgm:pt>
    <dgm:pt modelId="{0F967906-5194-4033-85A8-E22E196C953D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Third stage - presentation</a:t>
          </a:r>
          <a:endParaRPr lang="bg-BG"/>
        </a:p>
      </dgm:t>
    </dgm:pt>
    <dgm:pt modelId="{B479D742-4314-41F6-9AB2-069B01B3A5C8}" type="parTrans" cxnId="{9DE3CD2C-5986-4602-B9D7-294304292880}">
      <dgm:prSet/>
      <dgm:spPr/>
      <dgm:t>
        <a:bodyPr/>
        <a:lstStyle/>
        <a:p>
          <a:endParaRPr lang="bg-BG"/>
        </a:p>
      </dgm:t>
    </dgm:pt>
    <dgm:pt modelId="{15F9D667-6690-4392-B564-E80987C67A5B}" type="sibTrans" cxnId="{9DE3CD2C-5986-4602-B9D7-294304292880}">
      <dgm:prSet/>
      <dgm:spPr/>
      <dgm:t>
        <a:bodyPr/>
        <a:lstStyle/>
        <a:p>
          <a:endParaRPr lang="bg-BG"/>
        </a:p>
      </dgm:t>
    </dgm:pt>
    <dgm:pt modelId="{0022234B-ED9E-495E-BE41-E95E67DD417C}" type="pres">
      <dgm:prSet presAssocID="{662F3A7F-BBDC-4F66-9D75-2C3025D6CBD0}" presName="root" presStyleCnt="0">
        <dgm:presLayoutVars>
          <dgm:dir/>
          <dgm:resizeHandles val="exact"/>
        </dgm:presLayoutVars>
      </dgm:prSet>
      <dgm:spPr/>
    </dgm:pt>
    <dgm:pt modelId="{BEE7135A-5978-45F5-8737-C7316C919568}" type="pres">
      <dgm:prSet presAssocID="{716EFE0A-3474-4512-A9D2-DCADB03A5D5B}" presName="compNode" presStyleCnt="0"/>
      <dgm:spPr/>
    </dgm:pt>
    <dgm:pt modelId="{8BDED914-7E58-4B61-B6F5-C1C7F4DDE396}" type="pres">
      <dgm:prSet presAssocID="{716EFE0A-3474-4512-A9D2-DCADB03A5D5B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rgbClr val="92D050"/>
        </a:solidFill>
      </dgm:spPr>
    </dgm:pt>
    <dgm:pt modelId="{7772F3AE-A51D-4EBF-906E-D158ACC6D9A9}" type="pres">
      <dgm:prSet presAssocID="{716EFE0A-3474-4512-A9D2-DCADB03A5D5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Отметка"/>
        </a:ext>
      </dgm:extLst>
    </dgm:pt>
    <dgm:pt modelId="{01BAB8E8-2696-475E-81A3-50BFECD5371F}" type="pres">
      <dgm:prSet presAssocID="{716EFE0A-3474-4512-A9D2-DCADB03A5D5B}" presName="spaceRect" presStyleCnt="0"/>
      <dgm:spPr/>
    </dgm:pt>
    <dgm:pt modelId="{4F5766E1-96A7-4FAA-8DE4-B86C0411FB28}" type="pres">
      <dgm:prSet presAssocID="{716EFE0A-3474-4512-A9D2-DCADB03A5D5B}" presName="textRect" presStyleLbl="revTx" presStyleIdx="0" presStyleCnt="3">
        <dgm:presLayoutVars>
          <dgm:chMax val="1"/>
          <dgm:chPref val="1"/>
        </dgm:presLayoutVars>
      </dgm:prSet>
      <dgm:spPr/>
    </dgm:pt>
    <dgm:pt modelId="{732324F6-519D-4CFB-B85A-9D1656051C93}" type="pres">
      <dgm:prSet presAssocID="{D9D62543-FAC7-45D0-9CA9-A66B86925338}" presName="sibTrans" presStyleCnt="0"/>
      <dgm:spPr/>
    </dgm:pt>
    <dgm:pt modelId="{2234170C-507C-4151-882F-5B6952767279}" type="pres">
      <dgm:prSet presAssocID="{3F78408E-2BD7-4602-8AC0-8955BEAB9B1C}" presName="compNode" presStyleCnt="0"/>
      <dgm:spPr/>
    </dgm:pt>
    <dgm:pt modelId="{12A3585D-89C3-480A-A42C-EA63A1CE8D71}" type="pres">
      <dgm:prSet presAssocID="{3F78408E-2BD7-4602-8AC0-8955BEAB9B1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504242B1-1DB3-4FD1-9544-A0AE398A2367}" type="pres">
      <dgm:prSet presAssocID="{3F78408E-2BD7-4602-8AC0-8955BEAB9B1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Зъбни колела"/>
        </a:ext>
      </dgm:extLst>
    </dgm:pt>
    <dgm:pt modelId="{2B64AE81-9401-450D-8DD0-6B1C0A13AF30}" type="pres">
      <dgm:prSet presAssocID="{3F78408E-2BD7-4602-8AC0-8955BEAB9B1C}" presName="spaceRect" presStyleCnt="0"/>
      <dgm:spPr/>
    </dgm:pt>
    <dgm:pt modelId="{463CFA44-7C73-4A91-B640-54CA5BDC07F7}" type="pres">
      <dgm:prSet presAssocID="{3F78408E-2BD7-4602-8AC0-8955BEAB9B1C}" presName="textRect" presStyleLbl="revTx" presStyleIdx="1" presStyleCnt="3">
        <dgm:presLayoutVars>
          <dgm:chMax val="1"/>
          <dgm:chPref val="1"/>
        </dgm:presLayoutVars>
      </dgm:prSet>
      <dgm:spPr/>
    </dgm:pt>
    <dgm:pt modelId="{CA7F2227-DE18-4299-8BF8-DF5913A6F538}" type="pres">
      <dgm:prSet presAssocID="{42FBEB8C-0D34-4A48-B7B5-32F26EFD78B2}" presName="sibTrans" presStyleCnt="0"/>
      <dgm:spPr/>
    </dgm:pt>
    <dgm:pt modelId="{64F4D34C-4EE0-4BE9-AAE5-6D14BDF11FE2}" type="pres">
      <dgm:prSet presAssocID="{0F967906-5194-4033-85A8-E22E196C953D}" presName="compNode" presStyleCnt="0"/>
      <dgm:spPr/>
    </dgm:pt>
    <dgm:pt modelId="{05E10837-FDB5-4467-B5E5-42196DF35B2F}" type="pres">
      <dgm:prSet presAssocID="{0F967906-5194-4033-85A8-E22E196C953D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rgbClr val="FF5050"/>
        </a:solidFill>
      </dgm:spPr>
    </dgm:pt>
    <dgm:pt modelId="{821901D1-DE72-4A86-9BB4-2B9E46427CB2}" type="pres">
      <dgm:prSet presAssocID="{0F967906-5194-4033-85A8-E22E196C953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jector screen"/>
        </a:ext>
      </dgm:extLst>
    </dgm:pt>
    <dgm:pt modelId="{7732F4DF-CAA1-4506-8AC0-E9C43B939C90}" type="pres">
      <dgm:prSet presAssocID="{0F967906-5194-4033-85A8-E22E196C953D}" presName="spaceRect" presStyleCnt="0"/>
      <dgm:spPr/>
    </dgm:pt>
    <dgm:pt modelId="{63951128-6AB6-4566-A8EE-91516004A3DA}" type="pres">
      <dgm:prSet presAssocID="{0F967906-5194-4033-85A8-E22E196C953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37E080E-47D2-46F5-A358-A7FEAED002B1}" type="presOf" srcId="{662F3A7F-BBDC-4F66-9D75-2C3025D6CBD0}" destId="{0022234B-ED9E-495E-BE41-E95E67DD417C}" srcOrd="0" destOrd="0" presId="urn:microsoft.com/office/officeart/2018/5/layout/IconLeafLabelList"/>
    <dgm:cxn modelId="{9DE3CD2C-5986-4602-B9D7-294304292880}" srcId="{662F3A7F-BBDC-4F66-9D75-2C3025D6CBD0}" destId="{0F967906-5194-4033-85A8-E22E196C953D}" srcOrd="2" destOrd="0" parTransId="{B479D742-4314-41F6-9AB2-069B01B3A5C8}" sibTransId="{15F9D667-6690-4392-B564-E80987C67A5B}"/>
    <dgm:cxn modelId="{8732BB7C-7FA2-45D3-A27E-C5B14EACD471}" type="presOf" srcId="{3F78408E-2BD7-4602-8AC0-8955BEAB9B1C}" destId="{463CFA44-7C73-4A91-B640-54CA5BDC07F7}" srcOrd="0" destOrd="0" presId="urn:microsoft.com/office/officeart/2018/5/layout/IconLeafLabelList"/>
    <dgm:cxn modelId="{7FADC1AD-9187-4AA0-9DB2-8B0D0742CA5C}" srcId="{662F3A7F-BBDC-4F66-9D75-2C3025D6CBD0}" destId="{3F78408E-2BD7-4602-8AC0-8955BEAB9B1C}" srcOrd="1" destOrd="0" parTransId="{3E28815F-7FB0-4049-B999-553B7F459AB7}" sibTransId="{42FBEB8C-0D34-4A48-B7B5-32F26EFD78B2}"/>
    <dgm:cxn modelId="{872268E2-3A88-40D6-B291-3674DE4B4992}" type="presOf" srcId="{0F967906-5194-4033-85A8-E22E196C953D}" destId="{63951128-6AB6-4566-A8EE-91516004A3DA}" srcOrd="0" destOrd="0" presId="urn:microsoft.com/office/officeart/2018/5/layout/IconLeafLabelList"/>
    <dgm:cxn modelId="{5F57B8F0-839E-4D76-ACD7-72639BADE9C3}" type="presOf" srcId="{716EFE0A-3474-4512-A9D2-DCADB03A5D5B}" destId="{4F5766E1-96A7-4FAA-8DE4-B86C0411FB28}" srcOrd="0" destOrd="0" presId="urn:microsoft.com/office/officeart/2018/5/layout/IconLeafLabelList"/>
    <dgm:cxn modelId="{1783C6F8-F516-4BE2-ABA4-0A664AC3CAD3}" srcId="{662F3A7F-BBDC-4F66-9D75-2C3025D6CBD0}" destId="{716EFE0A-3474-4512-A9D2-DCADB03A5D5B}" srcOrd="0" destOrd="0" parTransId="{EB782ECA-442F-4F7E-AEC3-8AEACDEE4528}" sibTransId="{D9D62543-FAC7-45D0-9CA9-A66B86925338}"/>
    <dgm:cxn modelId="{5B71B599-FD6A-44B5-9C3D-5A23CD4E7D1A}" type="presParOf" srcId="{0022234B-ED9E-495E-BE41-E95E67DD417C}" destId="{BEE7135A-5978-45F5-8737-C7316C919568}" srcOrd="0" destOrd="0" presId="urn:microsoft.com/office/officeart/2018/5/layout/IconLeafLabelList"/>
    <dgm:cxn modelId="{D41C0E86-1263-4BCA-9426-24C06047AC25}" type="presParOf" srcId="{BEE7135A-5978-45F5-8737-C7316C919568}" destId="{8BDED914-7E58-4B61-B6F5-C1C7F4DDE396}" srcOrd="0" destOrd="0" presId="urn:microsoft.com/office/officeart/2018/5/layout/IconLeafLabelList"/>
    <dgm:cxn modelId="{988D7A9D-6D40-4602-B957-C213F52D67D3}" type="presParOf" srcId="{BEE7135A-5978-45F5-8737-C7316C919568}" destId="{7772F3AE-A51D-4EBF-906E-D158ACC6D9A9}" srcOrd="1" destOrd="0" presId="urn:microsoft.com/office/officeart/2018/5/layout/IconLeafLabelList"/>
    <dgm:cxn modelId="{11C23231-B441-48AE-83C0-F15BA79F421B}" type="presParOf" srcId="{BEE7135A-5978-45F5-8737-C7316C919568}" destId="{01BAB8E8-2696-475E-81A3-50BFECD5371F}" srcOrd="2" destOrd="0" presId="urn:microsoft.com/office/officeart/2018/5/layout/IconLeafLabelList"/>
    <dgm:cxn modelId="{E061CCCA-B0F1-4DA4-9AB5-A6D74127D334}" type="presParOf" srcId="{BEE7135A-5978-45F5-8737-C7316C919568}" destId="{4F5766E1-96A7-4FAA-8DE4-B86C0411FB28}" srcOrd="3" destOrd="0" presId="urn:microsoft.com/office/officeart/2018/5/layout/IconLeafLabelList"/>
    <dgm:cxn modelId="{6F6AB873-C017-410D-B562-07EE89DE475D}" type="presParOf" srcId="{0022234B-ED9E-495E-BE41-E95E67DD417C}" destId="{732324F6-519D-4CFB-B85A-9D1656051C93}" srcOrd="1" destOrd="0" presId="urn:microsoft.com/office/officeart/2018/5/layout/IconLeafLabelList"/>
    <dgm:cxn modelId="{67143389-FC7C-4BC6-B852-4CDBDBED12C0}" type="presParOf" srcId="{0022234B-ED9E-495E-BE41-E95E67DD417C}" destId="{2234170C-507C-4151-882F-5B6952767279}" srcOrd="2" destOrd="0" presId="urn:microsoft.com/office/officeart/2018/5/layout/IconLeafLabelList"/>
    <dgm:cxn modelId="{D9ECDC81-BB16-4BB0-9D08-D62298578BF2}" type="presParOf" srcId="{2234170C-507C-4151-882F-5B6952767279}" destId="{12A3585D-89C3-480A-A42C-EA63A1CE8D71}" srcOrd="0" destOrd="0" presId="urn:microsoft.com/office/officeart/2018/5/layout/IconLeafLabelList"/>
    <dgm:cxn modelId="{BB65EA89-00A2-44F2-9466-E881260624AD}" type="presParOf" srcId="{2234170C-507C-4151-882F-5B6952767279}" destId="{504242B1-1DB3-4FD1-9544-A0AE398A2367}" srcOrd="1" destOrd="0" presId="urn:microsoft.com/office/officeart/2018/5/layout/IconLeafLabelList"/>
    <dgm:cxn modelId="{4A906CA8-1BBD-4161-9F2D-2A9EF438CA77}" type="presParOf" srcId="{2234170C-507C-4151-882F-5B6952767279}" destId="{2B64AE81-9401-450D-8DD0-6B1C0A13AF30}" srcOrd="2" destOrd="0" presId="urn:microsoft.com/office/officeart/2018/5/layout/IconLeafLabelList"/>
    <dgm:cxn modelId="{04F2DEFD-776E-44D5-86DB-8C37662AEE9C}" type="presParOf" srcId="{2234170C-507C-4151-882F-5B6952767279}" destId="{463CFA44-7C73-4A91-B640-54CA5BDC07F7}" srcOrd="3" destOrd="0" presId="urn:microsoft.com/office/officeart/2018/5/layout/IconLeafLabelList"/>
    <dgm:cxn modelId="{73C2958F-A5C2-484D-B0E2-506AA4DA5144}" type="presParOf" srcId="{0022234B-ED9E-495E-BE41-E95E67DD417C}" destId="{CA7F2227-DE18-4299-8BF8-DF5913A6F538}" srcOrd="3" destOrd="0" presId="urn:microsoft.com/office/officeart/2018/5/layout/IconLeafLabelList"/>
    <dgm:cxn modelId="{4FE42530-6BEB-499A-84F0-3FFAF8E7F11C}" type="presParOf" srcId="{0022234B-ED9E-495E-BE41-E95E67DD417C}" destId="{64F4D34C-4EE0-4BE9-AAE5-6D14BDF11FE2}" srcOrd="4" destOrd="0" presId="urn:microsoft.com/office/officeart/2018/5/layout/IconLeafLabelList"/>
    <dgm:cxn modelId="{98B64AB5-02E2-49F1-ACCB-345302D54E1B}" type="presParOf" srcId="{64F4D34C-4EE0-4BE9-AAE5-6D14BDF11FE2}" destId="{05E10837-FDB5-4467-B5E5-42196DF35B2F}" srcOrd="0" destOrd="0" presId="urn:microsoft.com/office/officeart/2018/5/layout/IconLeafLabelList"/>
    <dgm:cxn modelId="{FD639F12-B59D-4956-9F12-BFE42F390E7E}" type="presParOf" srcId="{64F4D34C-4EE0-4BE9-AAE5-6D14BDF11FE2}" destId="{821901D1-DE72-4A86-9BB4-2B9E46427CB2}" srcOrd="1" destOrd="0" presId="urn:microsoft.com/office/officeart/2018/5/layout/IconLeafLabelList"/>
    <dgm:cxn modelId="{5E213F5B-43CE-4585-8BCA-A44A0C163D1B}" type="presParOf" srcId="{64F4D34C-4EE0-4BE9-AAE5-6D14BDF11FE2}" destId="{7732F4DF-CAA1-4506-8AC0-E9C43B939C90}" srcOrd="2" destOrd="0" presId="urn:microsoft.com/office/officeart/2018/5/layout/IconLeafLabelList"/>
    <dgm:cxn modelId="{9CDCEF61-E769-43C6-A65A-9F1E6B264712}" type="presParOf" srcId="{64F4D34C-4EE0-4BE9-AAE5-6D14BDF11FE2}" destId="{63951128-6AB6-4566-A8EE-91516004A3DA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DED914-7E58-4B61-B6F5-C1C7F4DDE396}">
      <dsp:nvSpPr>
        <dsp:cNvPr id="0" name=""/>
        <dsp:cNvSpPr/>
      </dsp:nvSpPr>
      <dsp:spPr>
        <a:xfrm>
          <a:off x="407453" y="244133"/>
          <a:ext cx="1132312" cy="1132312"/>
        </a:xfrm>
        <a:prstGeom prst="round2DiagRect">
          <a:avLst>
            <a:gd name="adj1" fmla="val 29727"/>
            <a:gd name="adj2" fmla="val 0"/>
          </a:avLst>
        </a:prstGeom>
        <a:solidFill>
          <a:srgbClr val="92D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72F3AE-A51D-4EBF-906E-D158ACC6D9A9}">
      <dsp:nvSpPr>
        <dsp:cNvPr id="0" name=""/>
        <dsp:cNvSpPr/>
      </dsp:nvSpPr>
      <dsp:spPr>
        <a:xfrm>
          <a:off x="648766" y="485446"/>
          <a:ext cx="649687" cy="649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5766E1-96A7-4FAA-8DE4-B86C0411FB28}">
      <dsp:nvSpPr>
        <dsp:cNvPr id="0" name=""/>
        <dsp:cNvSpPr/>
      </dsp:nvSpPr>
      <dsp:spPr>
        <a:xfrm>
          <a:off x="45484" y="1729134"/>
          <a:ext cx="18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First stage -planning</a:t>
          </a:r>
          <a:endParaRPr lang="bg-BG" sz="1800" kern="1200"/>
        </a:p>
      </dsp:txBody>
      <dsp:txXfrm>
        <a:off x="45484" y="1729134"/>
        <a:ext cx="1856250" cy="720000"/>
      </dsp:txXfrm>
    </dsp:sp>
    <dsp:sp modelId="{12A3585D-89C3-480A-A42C-EA63A1CE8D71}">
      <dsp:nvSpPr>
        <dsp:cNvPr id="0" name=""/>
        <dsp:cNvSpPr/>
      </dsp:nvSpPr>
      <dsp:spPr>
        <a:xfrm>
          <a:off x="2588547" y="244133"/>
          <a:ext cx="1132312" cy="11323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4242B1-1DB3-4FD1-9544-A0AE398A2367}">
      <dsp:nvSpPr>
        <dsp:cNvPr id="0" name=""/>
        <dsp:cNvSpPr/>
      </dsp:nvSpPr>
      <dsp:spPr>
        <a:xfrm>
          <a:off x="2829859" y="485446"/>
          <a:ext cx="649687" cy="649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3CFA44-7C73-4A91-B640-54CA5BDC07F7}">
      <dsp:nvSpPr>
        <dsp:cNvPr id="0" name=""/>
        <dsp:cNvSpPr/>
      </dsp:nvSpPr>
      <dsp:spPr>
        <a:xfrm>
          <a:off x="2226578" y="1729134"/>
          <a:ext cx="18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Second stage - realization</a:t>
          </a:r>
          <a:endParaRPr lang="bg-BG" sz="1800" kern="1200"/>
        </a:p>
      </dsp:txBody>
      <dsp:txXfrm>
        <a:off x="2226578" y="1729134"/>
        <a:ext cx="1856250" cy="720000"/>
      </dsp:txXfrm>
    </dsp:sp>
    <dsp:sp modelId="{05E10837-FDB5-4467-B5E5-42196DF35B2F}">
      <dsp:nvSpPr>
        <dsp:cNvPr id="0" name=""/>
        <dsp:cNvSpPr/>
      </dsp:nvSpPr>
      <dsp:spPr>
        <a:xfrm>
          <a:off x="4769641" y="244133"/>
          <a:ext cx="1132312" cy="1132312"/>
        </a:xfrm>
        <a:prstGeom prst="round2DiagRect">
          <a:avLst>
            <a:gd name="adj1" fmla="val 29727"/>
            <a:gd name="adj2" fmla="val 0"/>
          </a:avLst>
        </a:prstGeom>
        <a:solidFill>
          <a:srgbClr val="FF5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1901D1-DE72-4A86-9BB4-2B9E46427CB2}">
      <dsp:nvSpPr>
        <dsp:cNvPr id="0" name=""/>
        <dsp:cNvSpPr/>
      </dsp:nvSpPr>
      <dsp:spPr>
        <a:xfrm>
          <a:off x="5010953" y="485446"/>
          <a:ext cx="649687" cy="6496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951128-6AB6-4566-A8EE-91516004A3DA}">
      <dsp:nvSpPr>
        <dsp:cNvPr id="0" name=""/>
        <dsp:cNvSpPr/>
      </dsp:nvSpPr>
      <dsp:spPr>
        <a:xfrm>
          <a:off x="4407672" y="1729134"/>
          <a:ext cx="18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Third stage - presentation</a:t>
          </a:r>
          <a:endParaRPr lang="bg-BG" sz="1800" kern="1200"/>
        </a:p>
      </dsp:txBody>
      <dsp:txXfrm>
        <a:off x="4407672" y="1729134"/>
        <a:ext cx="185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ace710277d_0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ace710277d_0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5890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94861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9725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5701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7944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76915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94861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53833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30750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897255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48697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7668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257017" y="3637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666240" y="363586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84677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846774" y="303468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-51" y="1784888"/>
            <a:ext cx="295369" cy="302004"/>
          </a:xfrm>
          <a:custGeom>
            <a:avLst/>
            <a:gdLst/>
            <a:ahLst/>
            <a:cxnLst/>
            <a:rect l="l" t="t" r="r" b="b"/>
            <a:pathLst>
              <a:path w="9515" h="10579" extrusionOk="0">
                <a:moveTo>
                  <a:pt x="1" y="1"/>
                </a:moveTo>
                <a:lnTo>
                  <a:pt x="1" y="10579"/>
                </a:lnTo>
                <a:lnTo>
                  <a:pt x="9515" y="10579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90611" y="3034023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17993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176892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53834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12853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471780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30800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48696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707668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412805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667320" y="423820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766639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25704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84858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847780" y="363729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846852" y="243208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846837" y="1829248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7074526" y="3637928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1768933" y="36387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8258967" y="303510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2358950" y="3281500"/>
            <a:ext cx="42831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" name="Google Shape;56;p2"/>
          <p:cNvSpPr txBox="1">
            <a:spLocks noGrp="1"/>
          </p:cNvSpPr>
          <p:nvPr>
            <p:ph type="ctrTitle" idx="2"/>
          </p:nvPr>
        </p:nvSpPr>
        <p:spPr>
          <a:xfrm>
            <a:off x="713100" y="1323175"/>
            <a:ext cx="7717800" cy="7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2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"/>
          <p:cNvSpPr/>
          <p:nvPr/>
        </p:nvSpPr>
        <p:spPr>
          <a:xfrm>
            <a:off x="235890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294861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1"/>
          <p:cNvSpPr/>
          <p:nvPr/>
        </p:nvSpPr>
        <p:spPr>
          <a:xfrm>
            <a:off x="589725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825701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1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1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1"/>
          <p:cNvSpPr/>
          <p:nvPr/>
        </p:nvSpPr>
        <p:spPr>
          <a:xfrm>
            <a:off x="1179440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1"/>
          <p:cNvSpPr/>
          <p:nvPr/>
        </p:nvSpPr>
        <p:spPr>
          <a:xfrm>
            <a:off x="176915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1"/>
          <p:cNvSpPr/>
          <p:nvPr/>
        </p:nvSpPr>
        <p:spPr>
          <a:xfrm>
            <a:off x="353833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1"/>
          <p:cNvSpPr/>
          <p:nvPr/>
        </p:nvSpPr>
        <p:spPr>
          <a:xfrm>
            <a:off x="471779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530750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5897255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1"/>
          <p:cNvSpPr/>
          <p:nvPr/>
        </p:nvSpPr>
        <p:spPr>
          <a:xfrm>
            <a:off x="707668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1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"/>
          <p:cNvSpPr/>
          <p:nvPr/>
        </p:nvSpPr>
        <p:spPr>
          <a:xfrm>
            <a:off x="8257017" y="3637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1"/>
          <p:cNvSpPr/>
          <p:nvPr/>
        </p:nvSpPr>
        <p:spPr>
          <a:xfrm>
            <a:off x="7666240" y="363586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"/>
          <p:cNvSpPr/>
          <p:nvPr/>
        </p:nvSpPr>
        <p:spPr>
          <a:xfrm>
            <a:off x="884677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1"/>
          <p:cNvSpPr/>
          <p:nvPr/>
        </p:nvSpPr>
        <p:spPr>
          <a:xfrm>
            <a:off x="8846774" y="303468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1"/>
          <p:cNvSpPr/>
          <p:nvPr/>
        </p:nvSpPr>
        <p:spPr>
          <a:xfrm>
            <a:off x="590611" y="3034023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1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1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1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1"/>
          <p:cNvSpPr/>
          <p:nvPr/>
        </p:nvSpPr>
        <p:spPr>
          <a:xfrm>
            <a:off x="117993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1"/>
          <p:cNvSpPr/>
          <p:nvPr/>
        </p:nvSpPr>
        <p:spPr>
          <a:xfrm>
            <a:off x="176892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1"/>
          <p:cNvSpPr/>
          <p:nvPr/>
        </p:nvSpPr>
        <p:spPr>
          <a:xfrm>
            <a:off x="353834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1"/>
          <p:cNvSpPr/>
          <p:nvPr/>
        </p:nvSpPr>
        <p:spPr>
          <a:xfrm>
            <a:off x="412853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1"/>
          <p:cNvSpPr/>
          <p:nvPr/>
        </p:nvSpPr>
        <p:spPr>
          <a:xfrm>
            <a:off x="471780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1"/>
          <p:cNvSpPr/>
          <p:nvPr/>
        </p:nvSpPr>
        <p:spPr>
          <a:xfrm>
            <a:off x="530800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1"/>
          <p:cNvSpPr/>
          <p:nvPr/>
        </p:nvSpPr>
        <p:spPr>
          <a:xfrm>
            <a:off x="648696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1"/>
          <p:cNvSpPr/>
          <p:nvPr/>
        </p:nvSpPr>
        <p:spPr>
          <a:xfrm>
            <a:off x="707668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1"/>
          <p:cNvSpPr/>
          <p:nvPr/>
        </p:nvSpPr>
        <p:spPr>
          <a:xfrm>
            <a:off x="412805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1"/>
          <p:cNvSpPr/>
          <p:nvPr/>
        </p:nvSpPr>
        <p:spPr>
          <a:xfrm>
            <a:off x="7667320" y="423820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1"/>
          <p:cNvSpPr/>
          <p:nvPr/>
        </p:nvSpPr>
        <p:spPr>
          <a:xfrm>
            <a:off x="766639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1"/>
          <p:cNvSpPr/>
          <p:nvPr/>
        </p:nvSpPr>
        <p:spPr>
          <a:xfrm>
            <a:off x="825704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1"/>
          <p:cNvSpPr/>
          <p:nvPr/>
        </p:nvSpPr>
        <p:spPr>
          <a:xfrm>
            <a:off x="884858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1"/>
          <p:cNvSpPr/>
          <p:nvPr/>
        </p:nvSpPr>
        <p:spPr>
          <a:xfrm>
            <a:off x="8847780" y="363729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1"/>
          <p:cNvSpPr/>
          <p:nvPr/>
        </p:nvSpPr>
        <p:spPr>
          <a:xfrm>
            <a:off x="5897247" y="363702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1"/>
          <p:cNvSpPr/>
          <p:nvPr/>
        </p:nvSpPr>
        <p:spPr>
          <a:xfrm rot="10800000" flipH="1">
            <a:off x="2358952" y="191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1"/>
          <p:cNvSpPr/>
          <p:nvPr/>
        </p:nvSpPr>
        <p:spPr>
          <a:xfrm rot="10800000" flipH="1">
            <a:off x="2948667" y="191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1"/>
          <p:cNvSpPr/>
          <p:nvPr/>
        </p:nvSpPr>
        <p:spPr>
          <a:xfrm rot="10800000" flipH="1">
            <a:off x="5897305" y="1912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1"/>
          <p:cNvSpPr/>
          <p:nvPr/>
        </p:nvSpPr>
        <p:spPr>
          <a:xfrm rot="10800000" flipH="1">
            <a:off x="825706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"/>
          <p:cNvSpPr/>
          <p:nvPr/>
        </p:nvSpPr>
        <p:spPr>
          <a:xfrm rot="10800000" flipH="1">
            <a:off x="59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1"/>
          <p:cNvSpPr/>
          <p:nvPr/>
        </p:nvSpPr>
        <p:spPr>
          <a:xfrm rot="10800000" flipH="1">
            <a:off x="58977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1"/>
          <p:cNvSpPr/>
          <p:nvPr/>
        </p:nvSpPr>
        <p:spPr>
          <a:xfrm rot="10800000" flipH="1">
            <a:off x="176920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1"/>
          <p:cNvSpPr/>
          <p:nvPr/>
        </p:nvSpPr>
        <p:spPr>
          <a:xfrm rot="10800000" flipH="1">
            <a:off x="3538382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1"/>
          <p:cNvSpPr/>
          <p:nvPr/>
        </p:nvSpPr>
        <p:spPr>
          <a:xfrm rot="10800000" flipH="1">
            <a:off x="5307559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1"/>
          <p:cNvSpPr/>
          <p:nvPr/>
        </p:nvSpPr>
        <p:spPr>
          <a:xfrm rot="10800000" flipH="1">
            <a:off x="7076736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1"/>
          <p:cNvSpPr/>
          <p:nvPr/>
        </p:nvSpPr>
        <p:spPr>
          <a:xfrm rot="10800000" flipH="1">
            <a:off x="884682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1"/>
          <p:cNvSpPr/>
          <p:nvPr/>
        </p:nvSpPr>
        <p:spPr>
          <a:xfrm rot="10800000" flipH="1">
            <a:off x="0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1"/>
          <p:cNvSpPr/>
          <p:nvPr/>
        </p:nvSpPr>
        <p:spPr>
          <a:xfrm rot="10800000" flipH="1">
            <a:off x="590219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1"/>
          <p:cNvSpPr/>
          <p:nvPr/>
        </p:nvSpPr>
        <p:spPr>
          <a:xfrm rot="10800000" flipH="1">
            <a:off x="1179981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1"/>
          <p:cNvSpPr/>
          <p:nvPr/>
        </p:nvSpPr>
        <p:spPr>
          <a:xfrm rot="10800000" flipH="1">
            <a:off x="1768979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1"/>
          <p:cNvSpPr/>
          <p:nvPr/>
        </p:nvSpPr>
        <p:spPr>
          <a:xfrm rot="10800000" flipH="1">
            <a:off x="3538395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1"/>
          <p:cNvSpPr/>
          <p:nvPr/>
        </p:nvSpPr>
        <p:spPr>
          <a:xfrm rot="10800000" flipH="1">
            <a:off x="4128580" y="36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1"/>
          <p:cNvSpPr/>
          <p:nvPr/>
        </p:nvSpPr>
        <p:spPr>
          <a:xfrm rot="10800000" flipH="1">
            <a:off x="4717857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1"/>
          <p:cNvSpPr/>
          <p:nvPr/>
        </p:nvSpPr>
        <p:spPr>
          <a:xfrm rot="10800000" flipH="1">
            <a:off x="5308050" y="3622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1"/>
          <p:cNvSpPr/>
          <p:nvPr/>
        </p:nvSpPr>
        <p:spPr>
          <a:xfrm rot="10800000" flipH="1">
            <a:off x="6487014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1"/>
          <p:cNvSpPr/>
          <p:nvPr/>
        </p:nvSpPr>
        <p:spPr>
          <a:xfrm rot="10800000" flipH="1">
            <a:off x="707673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1"/>
          <p:cNvSpPr/>
          <p:nvPr/>
        </p:nvSpPr>
        <p:spPr>
          <a:xfrm rot="10800000" flipH="1">
            <a:off x="4128102" y="6040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1"/>
          <p:cNvSpPr/>
          <p:nvPr/>
        </p:nvSpPr>
        <p:spPr>
          <a:xfrm rot="10800000" flipH="1">
            <a:off x="766644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1"/>
          <p:cNvSpPr/>
          <p:nvPr/>
        </p:nvSpPr>
        <p:spPr>
          <a:xfrm rot="10800000" flipH="1">
            <a:off x="825709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1"/>
          <p:cNvSpPr/>
          <p:nvPr/>
        </p:nvSpPr>
        <p:spPr>
          <a:xfrm rot="10800000" flipH="1">
            <a:off x="884863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1"/>
          <p:cNvSpPr txBox="1">
            <a:spLocks noGrp="1"/>
          </p:cNvSpPr>
          <p:nvPr>
            <p:ph type="title" hasCustomPrompt="1"/>
          </p:nvPr>
        </p:nvSpPr>
        <p:spPr>
          <a:xfrm>
            <a:off x="484325" y="1949750"/>
            <a:ext cx="7953900" cy="10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" name="Google Shape;338;p11"/>
          <p:cNvSpPr txBox="1">
            <a:spLocks noGrp="1"/>
          </p:cNvSpPr>
          <p:nvPr>
            <p:ph type="subTitle" idx="1"/>
          </p:nvPr>
        </p:nvSpPr>
        <p:spPr>
          <a:xfrm>
            <a:off x="484318" y="2952600"/>
            <a:ext cx="79539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/>
          <p:nvPr/>
        </p:nvSpPr>
        <p:spPr>
          <a:xfrm rot="10800000" flipH="1">
            <a:off x="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3"/>
          <p:cNvSpPr/>
          <p:nvPr/>
        </p:nvSpPr>
        <p:spPr>
          <a:xfrm rot="10800000" flipH="1">
            <a:off x="589715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 rot="10800000" flipH="1">
            <a:off x="117943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3"/>
          <p:cNvSpPr/>
          <p:nvPr/>
        </p:nvSpPr>
        <p:spPr>
          <a:xfrm rot="10800000" flipH="1">
            <a:off x="886" y="180737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3"/>
          <p:cNvSpPr/>
          <p:nvPr/>
        </p:nvSpPr>
        <p:spPr>
          <a:xfrm rot="10800000" flipH="1">
            <a:off x="912" y="120519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3"/>
          <p:cNvSpPr/>
          <p:nvPr/>
        </p:nvSpPr>
        <p:spPr>
          <a:xfrm rot="10800000" flipH="1">
            <a:off x="444" y="-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3"/>
          <p:cNvSpPr/>
          <p:nvPr/>
        </p:nvSpPr>
        <p:spPr>
          <a:xfrm rot="10800000" flipH="1">
            <a:off x="590206" y="14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3"/>
          <p:cNvSpPr/>
          <p:nvPr/>
        </p:nvSpPr>
        <p:spPr>
          <a:xfrm rot="10800000" flipH="1">
            <a:off x="1179204" y="1693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3"/>
          <p:cNvSpPr/>
          <p:nvPr/>
        </p:nvSpPr>
        <p:spPr>
          <a:xfrm rot="10800000" flipH="1">
            <a:off x="1179208" y="12034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8846692" y="4840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7666361" y="423742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8846692" y="363545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8255915" y="363404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7666361" y="48423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8256995" y="42363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8256073" y="48386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846724" y="4237634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8848642" y="3033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1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subTitle" idx="2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3"/>
          <p:cNvSpPr txBox="1">
            <a:spLocks noGrp="1"/>
          </p:cNvSpPr>
          <p:nvPr>
            <p:ph type="title" hasCustomPrompt="1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>
            <a:spLocks noGrp="1"/>
          </p:cNvSpPr>
          <p:nvPr>
            <p:ph type="title" idx="3" hasCustomPrompt="1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4" hasCustomPrompt="1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title" idx="5" hasCustomPrompt="1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6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subTitle" idx="7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subTitle" idx="8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9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13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14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title" idx="15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TWO_COLUMNS_3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"/>
          <p:cNvSpPr/>
          <p:nvPr/>
        </p:nvSpPr>
        <p:spPr>
          <a:xfrm rot="10800000" flipH="1">
            <a:off x="825706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4"/>
          <p:cNvSpPr/>
          <p:nvPr/>
        </p:nvSpPr>
        <p:spPr>
          <a:xfrm rot="10800000" flipH="1">
            <a:off x="59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4"/>
          <p:cNvSpPr/>
          <p:nvPr/>
        </p:nvSpPr>
        <p:spPr>
          <a:xfrm rot="10800000" flipH="1">
            <a:off x="58977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4"/>
          <p:cNvSpPr/>
          <p:nvPr/>
        </p:nvSpPr>
        <p:spPr>
          <a:xfrm rot="10800000" flipH="1">
            <a:off x="884682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4"/>
          <p:cNvSpPr/>
          <p:nvPr/>
        </p:nvSpPr>
        <p:spPr>
          <a:xfrm rot="10800000" flipH="1">
            <a:off x="0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4"/>
          <p:cNvSpPr/>
          <p:nvPr/>
        </p:nvSpPr>
        <p:spPr>
          <a:xfrm rot="10800000" flipH="1">
            <a:off x="590219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4"/>
          <p:cNvSpPr/>
          <p:nvPr/>
        </p:nvSpPr>
        <p:spPr>
          <a:xfrm rot="10800000" flipH="1">
            <a:off x="1179981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4"/>
          <p:cNvSpPr/>
          <p:nvPr/>
        </p:nvSpPr>
        <p:spPr>
          <a:xfrm rot="10800000" flipH="1">
            <a:off x="1768979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4"/>
          <p:cNvSpPr/>
          <p:nvPr/>
        </p:nvSpPr>
        <p:spPr>
          <a:xfrm rot="10800000" flipH="1">
            <a:off x="707673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4"/>
          <p:cNvSpPr/>
          <p:nvPr/>
        </p:nvSpPr>
        <p:spPr>
          <a:xfrm rot="10800000" flipH="1">
            <a:off x="766644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4"/>
          <p:cNvSpPr/>
          <p:nvPr/>
        </p:nvSpPr>
        <p:spPr>
          <a:xfrm rot="10800000" flipH="1">
            <a:off x="825709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/>
          <p:nvPr/>
        </p:nvSpPr>
        <p:spPr>
          <a:xfrm rot="10800000" flipH="1">
            <a:off x="884863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4"/>
          <p:cNvSpPr txBox="1">
            <a:spLocks noGrp="1"/>
          </p:cNvSpPr>
          <p:nvPr>
            <p:ph type="subTitle" idx="1"/>
          </p:nvPr>
        </p:nvSpPr>
        <p:spPr>
          <a:xfrm>
            <a:off x="6187303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6" name="Google Shape;386;p14"/>
          <p:cNvSpPr txBox="1">
            <a:spLocks noGrp="1"/>
          </p:cNvSpPr>
          <p:nvPr>
            <p:ph type="subTitle" idx="2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7" name="Google Shape;387;p14"/>
          <p:cNvSpPr txBox="1">
            <a:spLocks noGrp="1"/>
          </p:cNvSpPr>
          <p:nvPr>
            <p:ph type="subTitle" idx="3"/>
          </p:nvPr>
        </p:nvSpPr>
        <p:spPr>
          <a:xfrm>
            <a:off x="1057697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8" name="Google Shape;388;p14"/>
          <p:cNvSpPr txBox="1">
            <a:spLocks noGrp="1"/>
          </p:cNvSpPr>
          <p:nvPr>
            <p:ph type="subTitle" idx="4"/>
          </p:nvPr>
        </p:nvSpPr>
        <p:spPr>
          <a:xfrm>
            <a:off x="1057697" y="294980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89" name="Google Shape;389;p14"/>
          <p:cNvSpPr txBox="1">
            <a:spLocks noGrp="1"/>
          </p:cNvSpPr>
          <p:nvPr>
            <p:ph type="subTitle" idx="5"/>
          </p:nvPr>
        </p:nvSpPr>
        <p:spPr>
          <a:xfrm>
            <a:off x="3622500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0" name="Google Shape;390;p14"/>
          <p:cNvSpPr txBox="1">
            <a:spLocks noGrp="1"/>
          </p:cNvSpPr>
          <p:nvPr>
            <p:ph type="subTitle" idx="6"/>
          </p:nvPr>
        </p:nvSpPr>
        <p:spPr>
          <a:xfrm>
            <a:off x="6187303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1" name="Google Shape;391;p14"/>
          <p:cNvSpPr/>
          <p:nvPr/>
        </p:nvSpPr>
        <p:spPr>
          <a:xfrm rot="10800000" flipH="1">
            <a:off x="8847312" y="12064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4"/>
          <p:cNvSpPr/>
          <p:nvPr/>
        </p:nvSpPr>
        <p:spPr>
          <a:xfrm rot="10800000" flipH="1">
            <a:off x="589737" y="1207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2_1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5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5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5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5"/>
          <p:cNvSpPr/>
          <p:nvPr/>
        </p:nvSpPr>
        <p:spPr>
          <a:xfrm rot="10800000">
            <a:off x="707940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5"/>
          <p:cNvSpPr/>
          <p:nvPr/>
        </p:nvSpPr>
        <p:spPr>
          <a:xfrm rot="10800000">
            <a:off x="1771869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15"/>
          <p:cNvSpPr/>
          <p:nvPr/>
        </p:nvSpPr>
        <p:spPr>
          <a:xfrm rot="10800000">
            <a:off x="8848577" y="1207138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5"/>
          <p:cNvSpPr/>
          <p:nvPr/>
        </p:nvSpPr>
        <p:spPr>
          <a:xfrm rot="10800000">
            <a:off x="591538" y="1206927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5"/>
          <p:cNvSpPr/>
          <p:nvPr/>
        </p:nvSpPr>
        <p:spPr>
          <a:xfrm rot="10800000">
            <a:off x="1183247" y="120833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15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5"/>
          <p:cNvSpPr/>
          <p:nvPr/>
        </p:nvSpPr>
        <p:spPr>
          <a:xfrm rot="10800000">
            <a:off x="1781" y="180952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5"/>
          <p:cNvSpPr/>
          <p:nvPr/>
        </p:nvSpPr>
        <p:spPr>
          <a:xfrm rot="10800000">
            <a:off x="8258906" y="180929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5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5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5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5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15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5"/>
          <p:cNvSpPr/>
          <p:nvPr/>
        </p:nvSpPr>
        <p:spPr>
          <a:xfrm rot="10800000">
            <a:off x="2361591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5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5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5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5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5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5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1"/>
          </p:nvPr>
        </p:nvSpPr>
        <p:spPr>
          <a:xfrm>
            <a:off x="2746782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0" name="Google Shape;420;p15"/>
          <p:cNvSpPr txBox="1">
            <a:spLocks noGrp="1"/>
          </p:cNvSpPr>
          <p:nvPr>
            <p:ph type="subTitle" idx="2"/>
          </p:nvPr>
        </p:nvSpPr>
        <p:spPr>
          <a:xfrm>
            <a:off x="769750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1" name="Google Shape;421;p15"/>
          <p:cNvSpPr txBox="1">
            <a:spLocks noGrp="1"/>
          </p:cNvSpPr>
          <p:nvPr>
            <p:ph type="subTitle" idx="3"/>
          </p:nvPr>
        </p:nvSpPr>
        <p:spPr>
          <a:xfrm>
            <a:off x="4723813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2" name="Google Shape;422;p15"/>
          <p:cNvSpPr txBox="1">
            <a:spLocks noGrp="1"/>
          </p:cNvSpPr>
          <p:nvPr>
            <p:ph type="subTitle" idx="4"/>
          </p:nvPr>
        </p:nvSpPr>
        <p:spPr>
          <a:xfrm>
            <a:off x="6700845" y="3017575"/>
            <a:ext cx="1673400" cy="3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23" name="Google Shape;423;p15"/>
          <p:cNvSpPr txBox="1">
            <a:spLocks noGrp="1"/>
          </p:cNvSpPr>
          <p:nvPr>
            <p:ph type="subTitle" idx="5"/>
          </p:nvPr>
        </p:nvSpPr>
        <p:spPr>
          <a:xfrm>
            <a:off x="769762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4" name="Google Shape;424;p15"/>
          <p:cNvSpPr txBox="1">
            <a:spLocks noGrp="1"/>
          </p:cNvSpPr>
          <p:nvPr>
            <p:ph type="subTitle" idx="6"/>
          </p:nvPr>
        </p:nvSpPr>
        <p:spPr>
          <a:xfrm>
            <a:off x="2746787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5" name="Google Shape;425;p15"/>
          <p:cNvSpPr txBox="1">
            <a:spLocks noGrp="1"/>
          </p:cNvSpPr>
          <p:nvPr>
            <p:ph type="subTitle" idx="7"/>
          </p:nvPr>
        </p:nvSpPr>
        <p:spPr>
          <a:xfrm>
            <a:off x="6700838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6" name="Google Shape;426;p15"/>
          <p:cNvSpPr txBox="1">
            <a:spLocks noGrp="1"/>
          </p:cNvSpPr>
          <p:nvPr>
            <p:ph type="subTitle" idx="8"/>
          </p:nvPr>
        </p:nvSpPr>
        <p:spPr>
          <a:xfrm>
            <a:off x="4723813" y="3512600"/>
            <a:ext cx="1673400" cy="6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7" name="Google Shape;427;p15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AND_TWO_COLUMNS_2_1_1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6"/>
          <p:cNvSpPr txBox="1">
            <a:spLocks noGrp="1"/>
          </p:cNvSpPr>
          <p:nvPr>
            <p:ph type="subTitle" idx="1"/>
          </p:nvPr>
        </p:nvSpPr>
        <p:spPr>
          <a:xfrm>
            <a:off x="1900403" y="1421044"/>
            <a:ext cx="20880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0" name="Google Shape;430;p16"/>
          <p:cNvSpPr txBox="1">
            <a:spLocks noGrp="1"/>
          </p:cNvSpPr>
          <p:nvPr>
            <p:ph type="subTitle" idx="2"/>
          </p:nvPr>
        </p:nvSpPr>
        <p:spPr>
          <a:xfrm>
            <a:off x="1994903" y="2886851"/>
            <a:ext cx="18990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1" name="Google Shape;431;p16"/>
          <p:cNvSpPr txBox="1">
            <a:spLocks noGrp="1"/>
          </p:cNvSpPr>
          <p:nvPr>
            <p:ph type="subTitle" idx="3"/>
          </p:nvPr>
        </p:nvSpPr>
        <p:spPr>
          <a:xfrm>
            <a:off x="5127397" y="2886851"/>
            <a:ext cx="20880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2" name="Google Shape;432;p16"/>
          <p:cNvSpPr txBox="1">
            <a:spLocks noGrp="1"/>
          </p:cNvSpPr>
          <p:nvPr>
            <p:ph type="subTitle" idx="4"/>
          </p:nvPr>
        </p:nvSpPr>
        <p:spPr>
          <a:xfrm>
            <a:off x="5099197" y="1421044"/>
            <a:ext cx="2144400" cy="4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500" b="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433" name="Google Shape;433;p16"/>
          <p:cNvSpPr txBox="1">
            <a:spLocks noGrp="1"/>
          </p:cNvSpPr>
          <p:nvPr>
            <p:ph type="subTitle" idx="5"/>
          </p:nvPr>
        </p:nvSpPr>
        <p:spPr>
          <a:xfrm>
            <a:off x="1900403" y="3292450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4" name="Google Shape;434;p16"/>
          <p:cNvSpPr txBox="1">
            <a:spLocks noGrp="1"/>
          </p:cNvSpPr>
          <p:nvPr>
            <p:ph type="subTitle" idx="6"/>
          </p:nvPr>
        </p:nvSpPr>
        <p:spPr>
          <a:xfrm>
            <a:off x="1900403" y="1826519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5" name="Google Shape;435;p16"/>
          <p:cNvSpPr txBox="1">
            <a:spLocks noGrp="1"/>
          </p:cNvSpPr>
          <p:nvPr>
            <p:ph type="subTitle" idx="7"/>
          </p:nvPr>
        </p:nvSpPr>
        <p:spPr>
          <a:xfrm>
            <a:off x="5127397" y="1826519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6" name="Google Shape;436;p16"/>
          <p:cNvSpPr txBox="1">
            <a:spLocks noGrp="1"/>
          </p:cNvSpPr>
          <p:nvPr>
            <p:ph type="subTitle" idx="8"/>
          </p:nvPr>
        </p:nvSpPr>
        <p:spPr>
          <a:xfrm>
            <a:off x="5127397" y="3292450"/>
            <a:ext cx="2088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rgbClr val="F2F2F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7" name="Google Shape;437;p16"/>
          <p:cNvSpPr/>
          <p:nvPr/>
        </p:nvSpPr>
        <p:spPr>
          <a:xfrm flipH="1">
            <a:off x="5899913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16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16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16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6"/>
          <p:cNvSpPr/>
          <p:nvPr/>
        </p:nvSpPr>
        <p:spPr>
          <a:xfrm flipH="1">
            <a:off x="5310198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6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6"/>
          <p:cNvSpPr/>
          <p:nvPr/>
        </p:nvSpPr>
        <p:spPr>
          <a:xfrm flipH="1">
            <a:off x="177184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6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16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16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16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16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16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16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16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6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16"/>
          <p:cNvSpPr/>
          <p:nvPr/>
        </p:nvSpPr>
        <p:spPr>
          <a:xfrm flipH="1">
            <a:off x="1183064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6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6"/>
          <p:cNvSpPr/>
          <p:nvPr/>
        </p:nvSpPr>
        <p:spPr>
          <a:xfrm flipH="1">
            <a:off x="592413" y="4239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6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7"/>
          <p:cNvSpPr/>
          <p:nvPr/>
        </p:nvSpPr>
        <p:spPr>
          <a:xfrm rot="10800000" flipH="1">
            <a:off x="8257042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7"/>
          <p:cNvSpPr/>
          <p:nvPr/>
        </p:nvSpPr>
        <p:spPr>
          <a:xfrm rot="10800000" flipH="1">
            <a:off x="34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7"/>
          <p:cNvSpPr/>
          <p:nvPr/>
        </p:nvSpPr>
        <p:spPr>
          <a:xfrm rot="10800000" flipH="1">
            <a:off x="58975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7"/>
          <p:cNvSpPr/>
          <p:nvPr/>
        </p:nvSpPr>
        <p:spPr>
          <a:xfrm rot="10800000" flipH="1">
            <a:off x="117946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7"/>
          <p:cNvSpPr/>
          <p:nvPr/>
        </p:nvSpPr>
        <p:spPr>
          <a:xfrm rot="10800000" flipH="1">
            <a:off x="34" y="1207138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7"/>
          <p:cNvSpPr/>
          <p:nvPr/>
        </p:nvSpPr>
        <p:spPr>
          <a:xfrm rot="10800000" flipH="1">
            <a:off x="8846799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7"/>
          <p:cNvSpPr/>
          <p:nvPr/>
        </p:nvSpPr>
        <p:spPr>
          <a:xfrm rot="10800000" flipH="1">
            <a:off x="590662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7"/>
          <p:cNvSpPr/>
          <p:nvPr/>
        </p:nvSpPr>
        <p:spPr>
          <a:xfrm rot="10800000" flipH="1">
            <a:off x="-2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17"/>
          <p:cNvSpPr/>
          <p:nvPr/>
        </p:nvSpPr>
        <p:spPr>
          <a:xfrm rot="10800000" flipH="1">
            <a:off x="590194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7"/>
          <p:cNvSpPr/>
          <p:nvPr/>
        </p:nvSpPr>
        <p:spPr>
          <a:xfrm rot="10800000" flipH="1">
            <a:off x="1179956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7"/>
          <p:cNvSpPr/>
          <p:nvPr/>
        </p:nvSpPr>
        <p:spPr>
          <a:xfrm rot="10800000" flipH="1">
            <a:off x="1768954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7"/>
          <p:cNvSpPr/>
          <p:nvPr/>
        </p:nvSpPr>
        <p:spPr>
          <a:xfrm rot="10800000" flipH="1">
            <a:off x="7076711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17"/>
          <p:cNvSpPr/>
          <p:nvPr/>
        </p:nvSpPr>
        <p:spPr>
          <a:xfrm rot="10800000" flipH="1">
            <a:off x="7667345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7"/>
          <p:cNvSpPr/>
          <p:nvPr/>
        </p:nvSpPr>
        <p:spPr>
          <a:xfrm rot="10800000" flipH="1">
            <a:off x="7666423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7"/>
          <p:cNvSpPr/>
          <p:nvPr/>
        </p:nvSpPr>
        <p:spPr>
          <a:xfrm rot="10800000" flipH="1">
            <a:off x="8257074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17"/>
          <p:cNvSpPr/>
          <p:nvPr/>
        </p:nvSpPr>
        <p:spPr>
          <a:xfrm rot="10800000" flipH="1">
            <a:off x="884860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7"/>
          <p:cNvSpPr/>
          <p:nvPr/>
        </p:nvSpPr>
        <p:spPr>
          <a:xfrm rot="10800000" flipH="1">
            <a:off x="884780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17"/>
          <p:cNvSpPr txBox="1">
            <a:spLocks noGrp="1"/>
          </p:cNvSpPr>
          <p:nvPr>
            <p:ph type="title"/>
          </p:nvPr>
        </p:nvSpPr>
        <p:spPr>
          <a:xfrm>
            <a:off x="2102668" y="18200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6" name="Google Shape;476;p17"/>
          <p:cNvSpPr txBox="1">
            <a:spLocks noGrp="1"/>
          </p:cNvSpPr>
          <p:nvPr>
            <p:ph type="subTitle" idx="1"/>
          </p:nvPr>
        </p:nvSpPr>
        <p:spPr>
          <a:xfrm>
            <a:off x="2102668" y="2272050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7" name="Google Shape;477;p17"/>
          <p:cNvSpPr txBox="1">
            <a:spLocks noGrp="1"/>
          </p:cNvSpPr>
          <p:nvPr>
            <p:ph type="title" idx="2"/>
          </p:nvPr>
        </p:nvSpPr>
        <p:spPr>
          <a:xfrm>
            <a:off x="2102668" y="33929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17"/>
          <p:cNvSpPr txBox="1">
            <a:spLocks noGrp="1"/>
          </p:cNvSpPr>
          <p:nvPr>
            <p:ph type="subTitle" idx="3"/>
          </p:nvPr>
        </p:nvSpPr>
        <p:spPr>
          <a:xfrm>
            <a:off x="2102668" y="3845075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9" name="Google Shape;479;p17"/>
          <p:cNvSpPr txBox="1">
            <a:spLocks noGrp="1"/>
          </p:cNvSpPr>
          <p:nvPr>
            <p:ph type="title" idx="4"/>
          </p:nvPr>
        </p:nvSpPr>
        <p:spPr>
          <a:xfrm>
            <a:off x="5809669" y="18200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0" name="Google Shape;480;p17"/>
          <p:cNvSpPr txBox="1">
            <a:spLocks noGrp="1"/>
          </p:cNvSpPr>
          <p:nvPr>
            <p:ph type="subTitle" idx="5"/>
          </p:nvPr>
        </p:nvSpPr>
        <p:spPr>
          <a:xfrm>
            <a:off x="5809671" y="2272050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1" name="Google Shape;481;p17"/>
          <p:cNvSpPr txBox="1">
            <a:spLocks noGrp="1"/>
          </p:cNvSpPr>
          <p:nvPr>
            <p:ph type="title" idx="6"/>
          </p:nvPr>
        </p:nvSpPr>
        <p:spPr>
          <a:xfrm>
            <a:off x="5809669" y="3392975"/>
            <a:ext cx="2693400" cy="4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17"/>
          <p:cNvSpPr txBox="1">
            <a:spLocks noGrp="1"/>
          </p:cNvSpPr>
          <p:nvPr>
            <p:ph type="subTitle" idx="7"/>
          </p:nvPr>
        </p:nvSpPr>
        <p:spPr>
          <a:xfrm>
            <a:off x="5809671" y="3845075"/>
            <a:ext cx="2423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3" name="Google Shape;483;p17"/>
          <p:cNvSpPr txBox="1">
            <a:spLocks noGrp="1"/>
          </p:cNvSpPr>
          <p:nvPr>
            <p:ph type="title" idx="8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ONE_COLUMN_TEXT_2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8"/>
          <p:cNvSpPr/>
          <p:nvPr/>
        </p:nvSpPr>
        <p:spPr>
          <a:xfrm rot="-5400000">
            <a:off x="5775839" y="48408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18"/>
          <p:cNvSpPr/>
          <p:nvPr/>
        </p:nvSpPr>
        <p:spPr>
          <a:xfrm rot="-5400000">
            <a:off x="5173226" y="425065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18"/>
          <p:cNvSpPr/>
          <p:nvPr/>
        </p:nvSpPr>
        <p:spPr>
          <a:xfrm rot="-5400000">
            <a:off x="1868926" y="48396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18"/>
          <p:cNvSpPr/>
          <p:nvPr/>
        </p:nvSpPr>
        <p:spPr>
          <a:xfrm rot="-5400000">
            <a:off x="5173222" y="48408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18"/>
          <p:cNvSpPr/>
          <p:nvPr/>
        </p:nvSpPr>
        <p:spPr>
          <a:xfrm rot="-5400000">
            <a:off x="2469828" y="4840020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18"/>
          <p:cNvSpPr/>
          <p:nvPr/>
        </p:nvSpPr>
        <p:spPr>
          <a:xfrm rot="-5400000">
            <a:off x="2470296" y="4250316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18"/>
          <p:cNvSpPr/>
          <p:nvPr/>
        </p:nvSpPr>
        <p:spPr>
          <a:xfrm rot="-5400000">
            <a:off x="1868979" y="424989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18"/>
          <p:cNvSpPr/>
          <p:nvPr/>
        </p:nvSpPr>
        <p:spPr>
          <a:xfrm rot="-5400000">
            <a:off x="1268014" y="4841643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8"/>
          <p:cNvSpPr/>
          <p:nvPr/>
        </p:nvSpPr>
        <p:spPr>
          <a:xfrm rot="-5400000">
            <a:off x="6378814" y="48407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18"/>
          <p:cNvSpPr/>
          <p:nvPr/>
        </p:nvSpPr>
        <p:spPr>
          <a:xfrm rot="-5400000">
            <a:off x="6378814" y="42510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18"/>
          <p:cNvSpPr/>
          <p:nvPr/>
        </p:nvSpPr>
        <p:spPr>
          <a:xfrm rot="-5400000">
            <a:off x="3072803" y="484000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8"/>
          <p:cNvSpPr/>
          <p:nvPr/>
        </p:nvSpPr>
        <p:spPr>
          <a:xfrm rot="-5400000">
            <a:off x="6981789" y="48407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8"/>
          <p:cNvSpPr/>
          <p:nvPr/>
        </p:nvSpPr>
        <p:spPr>
          <a:xfrm rot="-5400000">
            <a:off x="6981789" y="42510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8"/>
          <p:cNvSpPr/>
          <p:nvPr/>
        </p:nvSpPr>
        <p:spPr>
          <a:xfrm rot="-5400000">
            <a:off x="3675778" y="484000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8"/>
          <p:cNvSpPr/>
          <p:nvPr/>
        </p:nvSpPr>
        <p:spPr>
          <a:xfrm rot="-5400000">
            <a:off x="7584764" y="48408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8"/>
          <p:cNvSpPr/>
          <p:nvPr/>
        </p:nvSpPr>
        <p:spPr>
          <a:xfrm rot="-5400000">
            <a:off x="3070721" y="425079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18"/>
          <p:cNvSpPr txBox="1">
            <a:spLocks noGrp="1"/>
          </p:cNvSpPr>
          <p:nvPr>
            <p:ph type="subTitle" idx="1"/>
          </p:nvPr>
        </p:nvSpPr>
        <p:spPr>
          <a:xfrm>
            <a:off x="5081356" y="2439000"/>
            <a:ext cx="2784000" cy="10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2" name="Google Shape;502;p18"/>
          <p:cNvSpPr txBox="1">
            <a:spLocks noGrp="1"/>
          </p:cNvSpPr>
          <p:nvPr>
            <p:ph type="subTitle" idx="2"/>
          </p:nvPr>
        </p:nvSpPr>
        <p:spPr>
          <a:xfrm>
            <a:off x="1278644" y="2439000"/>
            <a:ext cx="2784000" cy="10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3" name="Google Shape;503;p18"/>
          <p:cNvSpPr txBox="1">
            <a:spLocks noGrp="1"/>
          </p:cNvSpPr>
          <p:nvPr>
            <p:ph type="ctrTitle"/>
          </p:nvPr>
        </p:nvSpPr>
        <p:spPr>
          <a:xfrm>
            <a:off x="1180994" y="3616625"/>
            <a:ext cx="2979300" cy="3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504" name="Google Shape;504;p18"/>
          <p:cNvSpPr txBox="1">
            <a:spLocks noGrp="1"/>
          </p:cNvSpPr>
          <p:nvPr>
            <p:ph type="ctrTitle" idx="3"/>
          </p:nvPr>
        </p:nvSpPr>
        <p:spPr>
          <a:xfrm>
            <a:off x="4983706" y="3616842"/>
            <a:ext cx="2979300" cy="34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505" name="Google Shape;505;p18"/>
          <p:cNvSpPr txBox="1">
            <a:spLocks noGrp="1"/>
          </p:cNvSpPr>
          <p:nvPr>
            <p:ph type="title" idx="4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ONE_COLUMN_TEXT_1_1_2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/>
          <p:nvPr/>
        </p:nvSpPr>
        <p:spPr>
          <a:xfrm flipH="1">
            <a:off x="8848650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9"/>
          <p:cNvSpPr/>
          <p:nvPr/>
        </p:nvSpPr>
        <p:spPr>
          <a:xfrm flipH="1">
            <a:off x="825890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9"/>
          <p:cNvSpPr/>
          <p:nvPr/>
        </p:nvSpPr>
        <p:spPr>
          <a:xfrm flipH="1">
            <a:off x="766918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9"/>
          <p:cNvSpPr/>
          <p:nvPr/>
        </p:nvSpPr>
        <p:spPr>
          <a:xfrm flipH="1">
            <a:off x="8848650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9"/>
          <p:cNvSpPr/>
          <p:nvPr/>
        </p:nvSpPr>
        <p:spPr>
          <a:xfrm flipH="1">
            <a:off x="8848103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9"/>
          <p:cNvSpPr/>
          <p:nvPr/>
        </p:nvSpPr>
        <p:spPr>
          <a:xfrm flipH="1">
            <a:off x="8258846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9"/>
          <p:cNvSpPr/>
          <p:nvPr/>
        </p:nvSpPr>
        <p:spPr>
          <a:xfrm flipH="1">
            <a:off x="7669084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9"/>
          <p:cNvSpPr/>
          <p:nvPr/>
        </p:nvSpPr>
        <p:spPr>
          <a:xfrm flipH="1">
            <a:off x="8847991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9"/>
          <p:cNvSpPr/>
          <p:nvPr/>
        </p:nvSpPr>
        <p:spPr>
          <a:xfrm flipH="1">
            <a:off x="8258733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9"/>
          <p:cNvSpPr/>
          <p:nvPr/>
        </p:nvSpPr>
        <p:spPr>
          <a:xfrm flipH="1">
            <a:off x="7668397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9"/>
          <p:cNvSpPr/>
          <p:nvPr/>
        </p:nvSpPr>
        <p:spPr>
          <a:xfrm flipH="1">
            <a:off x="8847991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9"/>
          <p:cNvSpPr/>
          <p:nvPr/>
        </p:nvSpPr>
        <p:spPr>
          <a:xfrm flipH="1">
            <a:off x="8258733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9"/>
          <p:cNvSpPr/>
          <p:nvPr/>
        </p:nvSpPr>
        <p:spPr>
          <a:xfrm flipH="1">
            <a:off x="7668972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9"/>
          <p:cNvSpPr/>
          <p:nvPr/>
        </p:nvSpPr>
        <p:spPr>
          <a:xfrm flipH="1">
            <a:off x="59057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9"/>
          <p:cNvSpPr/>
          <p:nvPr/>
        </p:nvSpPr>
        <p:spPr>
          <a:xfrm flipH="1">
            <a:off x="86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9"/>
          <p:cNvSpPr/>
          <p:nvPr/>
        </p:nvSpPr>
        <p:spPr>
          <a:xfrm flipH="1">
            <a:off x="125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9"/>
          <p:cNvSpPr/>
          <p:nvPr/>
        </p:nvSpPr>
        <p:spPr>
          <a:xfrm flipH="1">
            <a:off x="1179778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9"/>
          <p:cNvSpPr/>
          <p:nvPr/>
        </p:nvSpPr>
        <p:spPr>
          <a:xfrm flipH="1">
            <a:off x="590521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9"/>
          <p:cNvSpPr/>
          <p:nvPr/>
        </p:nvSpPr>
        <p:spPr>
          <a:xfrm flipH="1">
            <a:off x="759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9"/>
          <p:cNvSpPr/>
          <p:nvPr/>
        </p:nvSpPr>
        <p:spPr>
          <a:xfrm flipH="1">
            <a:off x="1179666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9"/>
          <p:cNvSpPr/>
          <p:nvPr/>
        </p:nvSpPr>
        <p:spPr>
          <a:xfrm flipH="1">
            <a:off x="590408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9"/>
          <p:cNvSpPr/>
          <p:nvPr/>
        </p:nvSpPr>
        <p:spPr>
          <a:xfrm flipH="1">
            <a:off x="72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9"/>
          <p:cNvSpPr/>
          <p:nvPr/>
        </p:nvSpPr>
        <p:spPr>
          <a:xfrm flipH="1">
            <a:off x="1179666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9"/>
          <p:cNvSpPr/>
          <p:nvPr/>
        </p:nvSpPr>
        <p:spPr>
          <a:xfrm flipH="1">
            <a:off x="590408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9"/>
          <p:cNvSpPr/>
          <p:nvPr/>
        </p:nvSpPr>
        <p:spPr>
          <a:xfrm flipH="1">
            <a:off x="647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9"/>
          <p:cNvSpPr txBox="1">
            <a:spLocks noGrp="1"/>
          </p:cNvSpPr>
          <p:nvPr>
            <p:ph type="subTitle" idx="1"/>
          </p:nvPr>
        </p:nvSpPr>
        <p:spPr>
          <a:xfrm>
            <a:off x="2636825" y="3379150"/>
            <a:ext cx="3870300" cy="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E_COLUMN_TEXT_1_1_1_1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0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0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0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0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0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0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0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0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0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0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0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0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0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0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0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0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0"/>
          <p:cNvSpPr/>
          <p:nvPr/>
        </p:nvSpPr>
        <p:spPr>
          <a:xfrm rot="10800000">
            <a:off x="592018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0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 flipH="1">
            <a:off x="5899913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flipH="1">
            <a:off x="5310198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 flipH="1">
            <a:off x="177184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183064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92413" y="4239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E_COLUMN_TEXT_1_1_1_1_1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1"/>
          <p:cNvSpPr/>
          <p:nvPr/>
        </p:nvSpPr>
        <p:spPr>
          <a:xfrm flipH="1">
            <a:off x="6489629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1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1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21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21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21"/>
          <p:cNvSpPr/>
          <p:nvPr/>
        </p:nvSpPr>
        <p:spPr>
          <a:xfrm flipH="1">
            <a:off x="2951306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1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1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1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1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1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1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1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1"/>
          <p:cNvSpPr/>
          <p:nvPr/>
        </p:nvSpPr>
        <p:spPr>
          <a:xfrm flipH="1">
            <a:off x="3541462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1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1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1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1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ONE_COLUMN_TEXT_1_1_1_1_1_1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2"/>
          <p:cNvSpPr/>
          <p:nvPr/>
        </p:nvSpPr>
        <p:spPr>
          <a:xfrm rot="5400000" flipH="1">
            <a:off x="3815" y="241725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2"/>
          <p:cNvSpPr/>
          <p:nvPr/>
        </p:nvSpPr>
        <p:spPr>
          <a:xfrm rot="5400000" flipH="1">
            <a:off x="3815" y="1812214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2"/>
          <p:cNvSpPr/>
          <p:nvPr/>
        </p:nvSpPr>
        <p:spPr>
          <a:xfrm rot="5400000" flipH="1">
            <a:off x="622100" y="4837006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22"/>
          <p:cNvSpPr/>
          <p:nvPr/>
        </p:nvSpPr>
        <p:spPr>
          <a:xfrm rot="5400000" flipH="1">
            <a:off x="622084" y="423195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22"/>
          <p:cNvSpPr/>
          <p:nvPr/>
        </p:nvSpPr>
        <p:spPr>
          <a:xfrm rot="5400000" flipH="1">
            <a:off x="622084" y="362691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2"/>
          <p:cNvSpPr/>
          <p:nvPr/>
        </p:nvSpPr>
        <p:spPr>
          <a:xfrm rot="5400000" flipH="1">
            <a:off x="622084" y="3021880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2"/>
          <p:cNvSpPr/>
          <p:nvPr/>
        </p:nvSpPr>
        <p:spPr>
          <a:xfrm rot="5400000" flipH="1">
            <a:off x="1240369" y="4837445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2"/>
          <p:cNvSpPr/>
          <p:nvPr/>
        </p:nvSpPr>
        <p:spPr>
          <a:xfrm rot="5400000" flipH="1">
            <a:off x="1858623" y="4836991"/>
            <a:ext cx="303021" cy="309859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2"/>
          <p:cNvSpPr/>
          <p:nvPr/>
        </p:nvSpPr>
        <p:spPr>
          <a:xfrm rot="5400000" flipH="1">
            <a:off x="2476878" y="4837445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2"/>
          <p:cNvSpPr/>
          <p:nvPr/>
        </p:nvSpPr>
        <p:spPr>
          <a:xfrm rot="5400000" flipH="1">
            <a:off x="1859101" y="4231523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2"/>
          <p:cNvSpPr/>
          <p:nvPr/>
        </p:nvSpPr>
        <p:spPr>
          <a:xfrm rot="5400000" flipH="1">
            <a:off x="1240845" y="4231935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2"/>
          <p:cNvSpPr/>
          <p:nvPr/>
        </p:nvSpPr>
        <p:spPr>
          <a:xfrm rot="5400000" flipH="1">
            <a:off x="3384" y="483705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2"/>
          <p:cNvSpPr/>
          <p:nvPr/>
        </p:nvSpPr>
        <p:spPr>
          <a:xfrm rot="5400000" flipH="1">
            <a:off x="4333" y="4232416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2"/>
          <p:cNvSpPr/>
          <p:nvPr/>
        </p:nvSpPr>
        <p:spPr>
          <a:xfrm rot="5400000" flipH="1">
            <a:off x="4335" y="362734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2"/>
          <p:cNvSpPr/>
          <p:nvPr/>
        </p:nvSpPr>
        <p:spPr>
          <a:xfrm rot="5400000" flipH="1">
            <a:off x="5578" y="30225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2"/>
          <p:cNvSpPr/>
          <p:nvPr/>
        </p:nvSpPr>
        <p:spPr>
          <a:xfrm rot="5400000" flipH="1">
            <a:off x="5570" y="12071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22"/>
          <p:cNvSpPr/>
          <p:nvPr/>
        </p:nvSpPr>
        <p:spPr>
          <a:xfrm rot="-5400000">
            <a:off x="8837494" y="302190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2"/>
          <p:cNvSpPr/>
          <p:nvPr/>
        </p:nvSpPr>
        <p:spPr>
          <a:xfrm rot="-5400000">
            <a:off x="8837494" y="120676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2"/>
          <p:cNvSpPr/>
          <p:nvPr/>
        </p:nvSpPr>
        <p:spPr>
          <a:xfrm rot="-5400000">
            <a:off x="8837494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2"/>
          <p:cNvSpPr/>
          <p:nvPr/>
        </p:nvSpPr>
        <p:spPr>
          <a:xfrm rot="-5400000">
            <a:off x="8837490" y="24172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2"/>
          <p:cNvSpPr/>
          <p:nvPr/>
        </p:nvSpPr>
        <p:spPr>
          <a:xfrm rot="-5400000">
            <a:off x="8837548" y="60172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2"/>
          <p:cNvSpPr/>
          <p:nvPr/>
        </p:nvSpPr>
        <p:spPr>
          <a:xfrm rot="-5400000">
            <a:off x="8220972" y="120884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2"/>
          <p:cNvSpPr/>
          <p:nvPr/>
        </p:nvSpPr>
        <p:spPr>
          <a:xfrm rot="-5400000">
            <a:off x="8220549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2"/>
          <p:cNvSpPr/>
          <p:nvPr/>
        </p:nvSpPr>
        <p:spPr>
          <a:xfrm rot="-5400000">
            <a:off x="7603603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2"/>
          <p:cNvSpPr/>
          <p:nvPr/>
        </p:nvSpPr>
        <p:spPr>
          <a:xfrm rot="-5400000">
            <a:off x="8220973" y="60252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2"/>
          <p:cNvSpPr/>
          <p:nvPr/>
        </p:nvSpPr>
        <p:spPr>
          <a:xfrm rot="-5400000">
            <a:off x="8837490" y="181222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2"/>
          <p:cNvSpPr/>
          <p:nvPr/>
        </p:nvSpPr>
        <p:spPr>
          <a:xfrm rot="-5400000">
            <a:off x="8220977" y="181470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2"/>
          <p:cNvSpPr/>
          <p:nvPr/>
        </p:nvSpPr>
        <p:spPr>
          <a:xfrm rot="-5400000">
            <a:off x="6986678" y="-333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22"/>
          <p:cNvSpPr/>
          <p:nvPr/>
        </p:nvSpPr>
        <p:spPr>
          <a:xfrm rot="-5400000">
            <a:off x="7604399" y="60173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22"/>
          <p:cNvSpPr/>
          <p:nvPr/>
        </p:nvSpPr>
        <p:spPr>
          <a:xfrm rot="-5400000">
            <a:off x="8220990" y="24205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2"/>
          <p:cNvSpPr/>
          <p:nvPr/>
        </p:nvSpPr>
        <p:spPr>
          <a:xfrm rot="-5400000">
            <a:off x="7604872" y="120719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22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AND_TWO_COLUMNS_1_1_2_1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3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7" name="Google Shape;607;p23"/>
          <p:cNvSpPr/>
          <p:nvPr/>
        </p:nvSpPr>
        <p:spPr>
          <a:xfrm rot="5400000">
            <a:off x="7815" y="241727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3"/>
          <p:cNvSpPr/>
          <p:nvPr/>
        </p:nvSpPr>
        <p:spPr>
          <a:xfrm rot="5400000">
            <a:off x="7815" y="302231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3"/>
          <p:cNvSpPr/>
          <p:nvPr/>
        </p:nvSpPr>
        <p:spPr>
          <a:xfrm rot="5400000">
            <a:off x="626108" y="-3369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3"/>
          <p:cNvSpPr/>
          <p:nvPr/>
        </p:nvSpPr>
        <p:spPr>
          <a:xfrm rot="5400000">
            <a:off x="626092" y="60168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3"/>
          <p:cNvSpPr/>
          <p:nvPr/>
        </p:nvSpPr>
        <p:spPr>
          <a:xfrm rot="5400000">
            <a:off x="626092" y="181176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3"/>
          <p:cNvSpPr/>
          <p:nvPr/>
        </p:nvSpPr>
        <p:spPr>
          <a:xfrm rot="5400000">
            <a:off x="626092" y="362691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3"/>
          <p:cNvSpPr/>
          <p:nvPr/>
        </p:nvSpPr>
        <p:spPr>
          <a:xfrm rot="5400000">
            <a:off x="626092" y="48370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3"/>
          <p:cNvSpPr/>
          <p:nvPr/>
        </p:nvSpPr>
        <p:spPr>
          <a:xfrm rot="5400000">
            <a:off x="1244385" y="-2929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3"/>
          <p:cNvSpPr/>
          <p:nvPr/>
        </p:nvSpPr>
        <p:spPr>
          <a:xfrm rot="5400000">
            <a:off x="7384" y="-341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3"/>
          <p:cNvSpPr/>
          <p:nvPr/>
        </p:nvSpPr>
        <p:spPr>
          <a:xfrm rot="5400000">
            <a:off x="8333" y="6020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3"/>
          <p:cNvSpPr/>
          <p:nvPr/>
        </p:nvSpPr>
        <p:spPr>
          <a:xfrm rot="5400000">
            <a:off x="8335" y="120717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3"/>
          <p:cNvSpPr/>
          <p:nvPr/>
        </p:nvSpPr>
        <p:spPr>
          <a:xfrm rot="5400000">
            <a:off x="9578" y="181195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3"/>
          <p:cNvSpPr/>
          <p:nvPr/>
        </p:nvSpPr>
        <p:spPr>
          <a:xfrm rot="5400000">
            <a:off x="626096" y="241724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3"/>
          <p:cNvSpPr/>
          <p:nvPr/>
        </p:nvSpPr>
        <p:spPr>
          <a:xfrm rot="5400000">
            <a:off x="9570" y="362735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3"/>
          <p:cNvSpPr/>
          <p:nvPr/>
        </p:nvSpPr>
        <p:spPr>
          <a:xfrm rot="5400000">
            <a:off x="10077" y="423238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3"/>
          <p:cNvSpPr/>
          <p:nvPr/>
        </p:nvSpPr>
        <p:spPr>
          <a:xfrm rot="5400000">
            <a:off x="9570" y="48374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3"/>
          <p:cNvSpPr/>
          <p:nvPr/>
        </p:nvSpPr>
        <p:spPr>
          <a:xfrm rot="5400000">
            <a:off x="626038" y="423196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3"/>
          <p:cNvSpPr/>
          <p:nvPr/>
        </p:nvSpPr>
        <p:spPr>
          <a:xfrm rot="5400000">
            <a:off x="1242624" y="18119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3"/>
          <p:cNvSpPr/>
          <p:nvPr/>
        </p:nvSpPr>
        <p:spPr>
          <a:xfrm rot="-5400000">
            <a:off x="7598616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3"/>
          <p:cNvSpPr/>
          <p:nvPr/>
        </p:nvSpPr>
        <p:spPr>
          <a:xfrm rot="-5400000">
            <a:off x="6980372" y="483748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23"/>
          <p:cNvSpPr/>
          <p:nvPr/>
        </p:nvSpPr>
        <p:spPr>
          <a:xfrm rot="-5400000">
            <a:off x="7596910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23"/>
          <p:cNvSpPr/>
          <p:nvPr/>
        </p:nvSpPr>
        <p:spPr>
          <a:xfrm rot="-5400000">
            <a:off x="8216821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23"/>
          <p:cNvSpPr/>
          <p:nvPr/>
        </p:nvSpPr>
        <p:spPr>
          <a:xfrm rot="-5400000">
            <a:off x="8217252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23"/>
          <p:cNvSpPr/>
          <p:nvPr/>
        </p:nvSpPr>
        <p:spPr>
          <a:xfrm rot="-5400000">
            <a:off x="8217290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23"/>
          <p:cNvSpPr/>
          <p:nvPr/>
        </p:nvSpPr>
        <p:spPr>
          <a:xfrm rot="-5400000">
            <a:off x="8217288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3"/>
          <p:cNvSpPr/>
          <p:nvPr/>
        </p:nvSpPr>
        <p:spPr>
          <a:xfrm rot="-5400000">
            <a:off x="8215057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23"/>
          <p:cNvSpPr/>
          <p:nvPr/>
        </p:nvSpPr>
        <p:spPr>
          <a:xfrm rot="-5400000">
            <a:off x="8215066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3"/>
          <p:cNvSpPr/>
          <p:nvPr/>
        </p:nvSpPr>
        <p:spPr>
          <a:xfrm rot="-5400000">
            <a:off x="8215546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3"/>
          <p:cNvSpPr/>
          <p:nvPr/>
        </p:nvSpPr>
        <p:spPr>
          <a:xfrm rot="-5400000">
            <a:off x="8215066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3"/>
          <p:cNvSpPr/>
          <p:nvPr/>
        </p:nvSpPr>
        <p:spPr>
          <a:xfrm rot="5400000">
            <a:off x="1243048" y="48370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3"/>
          <p:cNvSpPr/>
          <p:nvPr/>
        </p:nvSpPr>
        <p:spPr>
          <a:xfrm rot="-5400000">
            <a:off x="8837214" y="241723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3"/>
          <p:cNvSpPr/>
          <p:nvPr/>
        </p:nvSpPr>
        <p:spPr>
          <a:xfrm rot="-5400000">
            <a:off x="8837214" y="181219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3"/>
          <p:cNvSpPr/>
          <p:nvPr/>
        </p:nvSpPr>
        <p:spPr>
          <a:xfrm rot="-5400000">
            <a:off x="8837645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3"/>
          <p:cNvSpPr/>
          <p:nvPr/>
        </p:nvSpPr>
        <p:spPr>
          <a:xfrm rot="-5400000">
            <a:off x="8837683" y="423239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3"/>
          <p:cNvSpPr/>
          <p:nvPr/>
        </p:nvSpPr>
        <p:spPr>
          <a:xfrm rot="-5400000">
            <a:off x="8837680" y="362732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3"/>
          <p:cNvSpPr/>
          <p:nvPr/>
        </p:nvSpPr>
        <p:spPr>
          <a:xfrm rot="-5400000">
            <a:off x="8835450" y="302251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3"/>
          <p:cNvSpPr/>
          <p:nvPr/>
        </p:nvSpPr>
        <p:spPr>
          <a:xfrm rot="-5400000">
            <a:off x="8835458" y="12071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3"/>
          <p:cNvSpPr/>
          <p:nvPr/>
        </p:nvSpPr>
        <p:spPr>
          <a:xfrm rot="-5400000">
            <a:off x="8835939" y="60210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23"/>
          <p:cNvSpPr/>
          <p:nvPr/>
        </p:nvSpPr>
        <p:spPr>
          <a:xfrm rot="-5400000">
            <a:off x="8835458" y="-297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3"/>
          <p:cNvSpPr txBox="1">
            <a:spLocks noGrp="1"/>
          </p:cNvSpPr>
          <p:nvPr>
            <p:ph type="subTitle" idx="1"/>
          </p:nvPr>
        </p:nvSpPr>
        <p:spPr>
          <a:xfrm>
            <a:off x="1948525" y="1499338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7" name="Google Shape;647;p23"/>
          <p:cNvSpPr txBox="1">
            <a:spLocks noGrp="1"/>
          </p:cNvSpPr>
          <p:nvPr>
            <p:ph type="subTitle" idx="2"/>
          </p:nvPr>
        </p:nvSpPr>
        <p:spPr>
          <a:xfrm>
            <a:off x="1948525" y="2602982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8" name="Google Shape;648;p23"/>
          <p:cNvSpPr txBox="1">
            <a:spLocks noGrp="1"/>
          </p:cNvSpPr>
          <p:nvPr>
            <p:ph type="subTitle" idx="3"/>
          </p:nvPr>
        </p:nvSpPr>
        <p:spPr>
          <a:xfrm>
            <a:off x="1948525" y="3706626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9" name="Google Shape;649;p23"/>
          <p:cNvSpPr txBox="1">
            <a:spLocks noGrp="1"/>
          </p:cNvSpPr>
          <p:nvPr>
            <p:ph type="subTitle" idx="4"/>
          </p:nvPr>
        </p:nvSpPr>
        <p:spPr>
          <a:xfrm>
            <a:off x="5142475" y="1353538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0" name="Google Shape;650;p23"/>
          <p:cNvSpPr txBox="1">
            <a:spLocks noGrp="1"/>
          </p:cNvSpPr>
          <p:nvPr>
            <p:ph type="subTitle" idx="5"/>
          </p:nvPr>
        </p:nvSpPr>
        <p:spPr>
          <a:xfrm>
            <a:off x="5142475" y="2483644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1" name="Google Shape;651;p23"/>
          <p:cNvSpPr txBox="1">
            <a:spLocks noGrp="1"/>
          </p:cNvSpPr>
          <p:nvPr>
            <p:ph type="subTitle" idx="6"/>
          </p:nvPr>
        </p:nvSpPr>
        <p:spPr>
          <a:xfrm>
            <a:off x="5142475" y="3613750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2_1_1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4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4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4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4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4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4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4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4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4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4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4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4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4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4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4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4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4"/>
          <p:cNvSpPr/>
          <p:nvPr/>
        </p:nvSpPr>
        <p:spPr>
          <a:xfrm rot="10800000">
            <a:off x="592018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4"/>
          <p:cNvSpPr txBox="1">
            <a:spLocks noGrp="1"/>
          </p:cNvSpPr>
          <p:nvPr>
            <p:ph type="subTitle" idx="1"/>
          </p:nvPr>
        </p:nvSpPr>
        <p:spPr>
          <a:xfrm>
            <a:off x="1113412" y="3895647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1" name="Google Shape;671;p24"/>
          <p:cNvSpPr txBox="1">
            <a:spLocks noGrp="1"/>
          </p:cNvSpPr>
          <p:nvPr>
            <p:ph type="subTitle" idx="2"/>
          </p:nvPr>
        </p:nvSpPr>
        <p:spPr>
          <a:xfrm>
            <a:off x="3621241" y="3895647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2" name="Google Shape;672;p24"/>
          <p:cNvSpPr txBox="1">
            <a:spLocks noGrp="1"/>
          </p:cNvSpPr>
          <p:nvPr>
            <p:ph type="subTitle" idx="3"/>
          </p:nvPr>
        </p:nvSpPr>
        <p:spPr>
          <a:xfrm>
            <a:off x="6130163" y="3895647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3" name="Google Shape;673;p24"/>
          <p:cNvSpPr txBox="1">
            <a:spLocks noGrp="1"/>
          </p:cNvSpPr>
          <p:nvPr>
            <p:ph type="subTitle" idx="4"/>
          </p:nvPr>
        </p:nvSpPr>
        <p:spPr>
          <a:xfrm>
            <a:off x="1113412" y="2286201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4" name="Google Shape;674;p24"/>
          <p:cNvSpPr txBox="1">
            <a:spLocks noGrp="1"/>
          </p:cNvSpPr>
          <p:nvPr>
            <p:ph type="subTitle" idx="5"/>
          </p:nvPr>
        </p:nvSpPr>
        <p:spPr>
          <a:xfrm>
            <a:off x="3621241" y="2286201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5" name="Google Shape;675;p24"/>
          <p:cNvSpPr txBox="1">
            <a:spLocks noGrp="1"/>
          </p:cNvSpPr>
          <p:nvPr>
            <p:ph type="subTitle" idx="6"/>
          </p:nvPr>
        </p:nvSpPr>
        <p:spPr>
          <a:xfrm>
            <a:off x="6130163" y="2286201"/>
            <a:ext cx="1899000" cy="2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76" name="Google Shape;676;p24"/>
          <p:cNvSpPr txBox="1">
            <a:spLocks noGrp="1"/>
          </p:cNvSpPr>
          <p:nvPr>
            <p:ph type="subTitle" idx="7"/>
          </p:nvPr>
        </p:nvSpPr>
        <p:spPr>
          <a:xfrm>
            <a:off x="1113412" y="257180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7" name="Google Shape;677;p24"/>
          <p:cNvSpPr txBox="1">
            <a:spLocks noGrp="1"/>
          </p:cNvSpPr>
          <p:nvPr>
            <p:ph type="subTitle" idx="8"/>
          </p:nvPr>
        </p:nvSpPr>
        <p:spPr>
          <a:xfrm>
            <a:off x="3621240" y="257180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8" name="Google Shape;678;p24"/>
          <p:cNvSpPr txBox="1">
            <a:spLocks noGrp="1"/>
          </p:cNvSpPr>
          <p:nvPr>
            <p:ph type="subTitle" idx="9"/>
          </p:nvPr>
        </p:nvSpPr>
        <p:spPr>
          <a:xfrm>
            <a:off x="6130162" y="257180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9" name="Google Shape;679;p24"/>
          <p:cNvSpPr txBox="1">
            <a:spLocks noGrp="1"/>
          </p:cNvSpPr>
          <p:nvPr>
            <p:ph type="subTitle" idx="13"/>
          </p:nvPr>
        </p:nvSpPr>
        <p:spPr>
          <a:xfrm>
            <a:off x="1114837" y="4181250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0" name="Google Shape;680;p24"/>
          <p:cNvSpPr txBox="1">
            <a:spLocks noGrp="1"/>
          </p:cNvSpPr>
          <p:nvPr>
            <p:ph type="subTitle" idx="14"/>
          </p:nvPr>
        </p:nvSpPr>
        <p:spPr>
          <a:xfrm>
            <a:off x="3622666" y="4181249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1" name="Google Shape;681;p24"/>
          <p:cNvSpPr txBox="1">
            <a:spLocks noGrp="1"/>
          </p:cNvSpPr>
          <p:nvPr>
            <p:ph type="subTitle" idx="15"/>
          </p:nvPr>
        </p:nvSpPr>
        <p:spPr>
          <a:xfrm>
            <a:off x="6131588" y="4181249"/>
            <a:ext cx="18990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2" name="Google Shape;682;p2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1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25"/>
          <p:cNvSpPr/>
          <p:nvPr/>
        </p:nvSpPr>
        <p:spPr>
          <a:xfrm rot="5400000">
            <a:off x="2480121" y="241729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5"/>
          <p:cNvSpPr/>
          <p:nvPr/>
        </p:nvSpPr>
        <p:spPr>
          <a:xfrm rot="5400000">
            <a:off x="2480121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25"/>
          <p:cNvSpPr/>
          <p:nvPr/>
        </p:nvSpPr>
        <p:spPr>
          <a:xfrm rot="5400000">
            <a:off x="3098404" y="-3343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5"/>
          <p:cNvSpPr/>
          <p:nvPr/>
        </p:nvSpPr>
        <p:spPr>
          <a:xfrm rot="5400000">
            <a:off x="3098388" y="60170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5"/>
          <p:cNvSpPr/>
          <p:nvPr/>
        </p:nvSpPr>
        <p:spPr>
          <a:xfrm rot="5400000">
            <a:off x="3098388" y="1811782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25"/>
          <p:cNvSpPr/>
          <p:nvPr/>
        </p:nvSpPr>
        <p:spPr>
          <a:xfrm rot="5400000">
            <a:off x="3098388" y="362692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25"/>
          <p:cNvSpPr/>
          <p:nvPr/>
        </p:nvSpPr>
        <p:spPr>
          <a:xfrm rot="5400000">
            <a:off x="3098388" y="483702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25"/>
          <p:cNvSpPr/>
          <p:nvPr/>
        </p:nvSpPr>
        <p:spPr>
          <a:xfrm rot="5400000">
            <a:off x="3716671" y="-2904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25"/>
          <p:cNvSpPr/>
          <p:nvPr/>
        </p:nvSpPr>
        <p:spPr>
          <a:xfrm rot="5400000">
            <a:off x="4335401" y="602110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5"/>
          <p:cNvSpPr/>
          <p:nvPr/>
        </p:nvSpPr>
        <p:spPr>
          <a:xfrm rot="5400000">
            <a:off x="3717147" y="60257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25"/>
          <p:cNvSpPr/>
          <p:nvPr/>
        </p:nvSpPr>
        <p:spPr>
          <a:xfrm rot="5400000">
            <a:off x="2479690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25"/>
          <p:cNvSpPr/>
          <p:nvPr/>
        </p:nvSpPr>
        <p:spPr>
          <a:xfrm rot="5400000">
            <a:off x="2480639" y="602096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25"/>
          <p:cNvSpPr/>
          <p:nvPr/>
        </p:nvSpPr>
        <p:spPr>
          <a:xfrm rot="5400000">
            <a:off x="2480641" y="1207195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25"/>
          <p:cNvSpPr/>
          <p:nvPr/>
        </p:nvSpPr>
        <p:spPr>
          <a:xfrm rot="5400000">
            <a:off x="2481884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25"/>
          <p:cNvSpPr/>
          <p:nvPr/>
        </p:nvSpPr>
        <p:spPr>
          <a:xfrm rot="5400000">
            <a:off x="3098392" y="241726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25"/>
          <p:cNvSpPr/>
          <p:nvPr/>
        </p:nvSpPr>
        <p:spPr>
          <a:xfrm rot="5400000">
            <a:off x="2481876" y="362736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25"/>
          <p:cNvSpPr/>
          <p:nvPr/>
        </p:nvSpPr>
        <p:spPr>
          <a:xfrm rot="5400000">
            <a:off x="2482383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25"/>
          <p:cNvSpPr/>
          <p:nvPr/>
        </p:nvSpPr>
        <p:spPr>
          <a:xfrm rot="5400000">
            <a:off x="2481876" y="483746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25"/>
          <p:cNvSpPr/>
          <p:nvPr/>
        </p:nvSpPr>
        <p:spPr>
          <a:xfrm rot="5400000">
            <a:off x="3098334" y="423196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25"/>
          <p:cNvSpPr/>
          <p:nvPr/>
        </p:nvSpPr>
        <p:spPr>
          <a:xfrm rot="5400000">
            <a:off x="3714909" y="18119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25"/>
          <p:cNvSpPr/>
          <p:nvPr/>
        </p:nvSpPr>
        <p:spPr>
          <a:xfrm rot="5400000">
            <a:off x="3714909" y="362569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25"/>
          <p:cNvSpPr/>
          <p:nvPr/>
        </p:nvSpPr>
        <p:spPr>
          <a:xfrm rot="5400000">
            <a:off x="1861482" y="241730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25"/>
          <p:cNvSpPr/>
          <p:nvPr/>
        </p:nvSpPr>
        <p:spPr>
          <a:xfrm rot="5400000">
            <a:off x="1861482" y="302234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25"/>
          <p:cNvSpPr/>
          <p:nvPr/>
        </p:nvSpPr>
        <p:spPr>
          <a:xfrm rot="5400000">
            <a:off x="1861051" y="-337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5"/>
          <p:cNvSpPr/>
          <p:nvPr/>
        </p:nvSpPr>
        <p:spPr>
          <a:xfrm rot="5400000">
            <a:off x="1862000" y="602109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5"/>
          <p:cNvSpPr/>
          <p:nvPr/>
        </p:nvSpPr>
        <p:spPr>
          <a:xfrm rot="5400000">
            <a:off x="1862003" y="120720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25"/>
          <p:cNvSpPr/>
          <p:nvPr/>
        </p:nvSpPr>
        <p:spPr>
          <a:xfrm rot="5400000">
            <a:off x="1863246" y="181198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25"/>
          <p:cNvSpPr/>
          <p:nvPr/>
        </p:nvSpPr>
        <p:spPr>
          <a:xfrm rot="5400000">
            <a:off x="1863238" y="36273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25"/>
          <p:cNvSpPr/>
          <p:nvPr/>
        </p:nvSpPr>
        <p:spPr>
          <a:xfrm rot="5400000">
            <a:off x="1863745" y="423240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25"/>
          <p:cNvSpPr/>
          <p:nvPr/>
        </p:nvSpPr>
        <p:spPr>
          <a:xfrm rot="5400000">
            <a:off x="1863238" y="483748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25"/>
          <p:cNvSpPr/>
          <p:nvPr/>
        </p:nvSpPr>
        <p:spPr>
          <a:xfrm rot="5400000">
            <a:off x="1242844" y="241730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25"/>
          <p:cNvSpPr/>
          <p:nvPr/>
        </p:nvSpPr>
        <p:spPr>
          <a:xfrm rot="5400000">
            <a:off x="1242844" y="302234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25"/>
          <p:cNvSpPr/>
          <p:nvPr/>
        </p:nvSpPr>
        <p:spPr>
          <a:xfrm rot="5400000">
            <a:off x="1242413" y="-337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25"/>
          <p:cNvSpPr/>
          <p:nvPr/>
        </p:nvSpPr>
        <p:spPr>
          <a:xfrm rot="5400000">
            <a:off x="1243362" y="602109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25"/>
          <p:cNvSpPr/>
          <p:nvPr/>
        </p:nvSpPr>
        <p:spPr>
          <a:xfrm rot="5400000">
            <a:off x="1243365" y="120720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25"/>
          <p:cNvSpPr/>
          <p:nvPr/>
        </p:nvSpPr>
        <p:spPr>
          <a:xfrm rot="5400000">
            <a:off x="1244607" y="181198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25"/>
          <p:cNvSpPr/>
          <p:nvPr/>
        </p:nvSpPr>
        <p:spPr>
          <a:xfrm rot="5400000">
            <a:off x="1244599" y="36273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25"/>
          <p:cNvSpPr/>
          <p:nvPr/>
        </p:nvSpPr>
        <p:spPr>
          <a:xfrm rot="5400000">
            <a:off x="1245106" y="423240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25"/>
          <p:cNvSpPr/>
          <p:nvPr/>
        </p:nvSpPr>
        <p:spPr>
          <a:xfrm rot="5400000">
            <a:off x="1244599" y="483748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5"/>
          <p:cNvSpPr/>
          <p:nvPr/>
        </p:nvSpPr>
        <p:spPr>
          <a:xfrm rot="5400000">
            <a:off x="624205" y="241729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25"/>
          <p:cNvSpPr/>
          <p:nvPr/>
        </p:nvSpPr>
        <p:spPr>
          <a:xfrm rot="5400000">
            <a:off x="624205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25"/>
          <p:cNvSpPr/>
          <p:nvPr/>
        </p:nvSpPr>
        <p:spPr>
          <a:xfrm rot="5400000">
            <a:off x="623774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25"/>
          <p:cNvSpPr/>
          <p:nvPr/>
        </p:nvSpPr>
        <p:spPr>
          <a:xfrm rot="5400000">
            <a:off x="624724" y="602096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25"/>
          <p:cNvSpPr/>
          <p:nvPr/>
        </p:nvSpPr>
        <p:spPr>
          <a:xfrm rot="5400000">
            <a:off x="624726" y="1207195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25"/>
          <p:cNvSpPr/>
          <p:nvPr/>
        </p:nvSpPr>
        <p:spPr>
          <a:xfrm rot="5400000">
            <a:off x="625969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25"/>
          <p:cNvSpPr/>
          <p:nvPr/>
        </p:nvSpPr>
        <p:spPr>
          <a:xfrm rot="5400000">
            <a:off x="625961" y="362736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5"/>
          <p:cNvSpPr/>
          <p:nvPr/>
        </p:nvSpPr>
        <p:spPr>
          <a:xfrm rot="5400000">
            <a:off x="626468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5"/>
          <p:cNvSpPr/>
          <p:nvPr/>
        </p:nvSpPr>
        <p:spPr>
          <a:xfrm rot="5400000">
            <a:off x="625961" y="483746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25"/>
          <p:cNvSpPr/>
          <p:nvPr/>
        </p:nvSpPr>
        <p:spPr>
          <a:xfrm rot="5400000">
            <a:off x="3715333" y="483702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25"/>
          <p:cNvSpPr/>
          <p:nvPr/>
        </p:nvSpPr>
        <p:spPr>
          <a:xfrm rot="5400000">
            <a:off x="4332279" y="483702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5"/>
          <p:cNvSpPr/>
          <p:nvPr/>
        </p:nvSpPr>
        <p:spPr>
          <a:xfrm rot="5400000">
            <a:off x="3810" y="2417316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25"/>
          <p:cNvSpPr/>
          <p:nvPr/>
        </p:nvSpPr>
        <p:spPr>
          <a:xfrm rot="5400000">
            <a:off x="3810" y="302235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25"/>
          <p:cNvSpPr/>
          <p:nvPr/>
        </p:nvSpPr>
        <p:spPr>
          <a:xfrm rot="5400000">
            <a:off x="3379" y="-336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25"/>
          <p:cNvSpPr/>
          <p:nvPr/>
        </p:nvSpPr>
        <p:spPr>
          <a:xfrm rot="5400000">
            <a:off x="4328" y="60212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25"/>
          <p:cNvSpPr/>
          <p:nvPr/>
        </p:nvSpPr>
        <p:spPr>
          <a:xfrm rot="5400000">
            <a:off x="4331" y="1207221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25"/>
          <p:cNvSpPr/>
          <p:nvPr/>
        </p:nvSpPr>
        <p:spPr>
          <a:xfrm rot="5400000">
            <a:off x="5574" y="181200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25"/>
          <p:cNvSpPr/>
          <p:nvPr/>
        </p:nvSpPr>
        <p:spPr>
          <a:xfrm rot="5400000">
            <a:off x="5565" y="362738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25"/>
          <p:cNvSpPr/>
          <p:nvPr/>
        </p:nvSpPr>
        <p:spPr>
          <a:xfrm rot="5400000">
            <a:off x="6072" y="423241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25"/>
          <p:cNvSpPr/>
          <p:nvPr/>
        </p:nvSpPr>
        <p:spPr>
          <a:xfrm rot="5400000">
            <a:off x="5565" y="483749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25"/>
          <p:cNvSpPr/>
          <p:nvPr/>
        </p:nvSpPr>
        <p:spPr>
          <a:xfrm rot="5400000">
            <a:off x="4949224" y="483706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25"/>
          <p:cNvSpPr txBox="1">
            <a:spLocks noGrp="1"/>
          </p:cNvSpPr>
          <p:nvPr>
            <p:ph type="title"/>
          </p:nvPr>
        </p:nvSpPr>
        <p:spPr>
          <a:xfrm>
            <a:off x="5022775" y="2487975"/>
            <a:ext cx="34038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5" name="Google Shape;745;p25"/>
          <p:cNvSpPr txBox="1">
            <a:spLocks noGrp="1"/>
          </p:cNvSpPr>
          <p:nvPr>
            <p:ph type="title" idx="2" hasCustomPrompt="1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6" name="Google Shape;746;p25"/>
          <p:cNvSpPr txBox="1">
            <a:spLocks noGrp="1"/>
          </p:cNvSpPr>
          <p:nvPr>
            <p:ph type="subTitle" idx="1"/>
          </p:nvPr>
        </p:nvSpPr>
        <p:spPr>
          <a:xfrm>
            <a:off x="5718775" y="3474975"/>
            <a:ext cx="2707800" cy="70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2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6"/>
          <p:cNvSpPr/>
          <p:nvPr/>
        </p:nvSpPr>
        <p:spPr>
          <a:xfrm rot="-5400000">
            <a:off x="6360817" y="2417259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26"/>
          <p:cNvSpPr/>
          <p:nvPr/>
        </p:nvSpPr>
        <p:spPr>
          <a:xfrm rot="-5400000">
            <a:off x="6360817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26"/>
          <p:cNvSpPr/>
          <p:nvPr/>
        </p:nvSpPr>
        <p:spPr>
          <a:xfrm rot="-5400000">
            <a:off x="5742564" y="4837014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26"/>
          <p:cNvSpPr/>
          <p:nvPr/>
        </p:nvSpPr>
        <p:spPr>
          <a:xfrm rot="-5400000">
            <a:off x="5742548" y="423196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26"/>
          <p:cNvSpPr/>
          <p:nvPr/>
        </p:nvSpPr>
        <p:spPr>
          <a:xfrm rot="-5400000">
            <a:off x="5742548" y="362692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26"/>
          <p:cNvSpPr/>
          <p:nvPr/>
        </p:nvSpPr>
        <p:spPr>
          <a:xfrm rot="-5400000">
            <a:off x="5742548" y="30218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26"/>
          <p:cNvSpPr/>
          <p:nvPr/>
        </p:nvSpPr>
        <p:spPr>
          <a:xfrm rot="-5400000">
            <a:off x="5742548" y="18117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26"/>
          <p:cNvSpPr/>
          <p:nvPr/>
        </p:nvSpPr>
        <p:spPr>
          <a:xfrm rot="-5400000">
            <a:off x="5742548" y="12067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26"/>
          <p:cNvSpPr/>
          <p:nvPr/>
        </p:nvSpPr>
        <p:spPr>
          <a:xfrm rot="-5400000">
            <a:off x="5742548" y="-33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26"/>
          <p:cNvSpPr/>
          <p:nvPr/>
        </p:nvSpPr>
        <p:spPr>
          <a:xfrm rot="-5400000">
            <a:off x="5124295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26"/>
          <p:cNvSpPr/>
          <p:nvPr/>
        </p:nvSpPr>
        <p:spPr>
          <a:xfrm rot="-5400000">
            <a:off x="4506040" y="4836999"/>
            <a:ext cx="303021" cy="309859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26"/>
          <p:cNvSpPr/>
          <p:nvPr/>
        </p:nvSpPr>
        <p:spPr>
          <a:xfrm rot="-5400000">
            <a:off x="3887786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26"/>
          <p:cNvSpPr/>
          <p:nvPr/>
        </p:nvSpPr>
        <p:spPr>
          <a:xfrm rot="-5400000">
            <a:off x="4506518" y="4231531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26"/>
          <p:cNvSpPr/>
          <p:nvPr/>
        </p:nvSpPr>
        <p:spPr>
          <a:xfrm rot="-5400000">
            <a:off x="5124774" y="423194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26"/>
          <p:cNvSpPr/>
          <p:nvPr/>
        </p:nvSpPr>
        <p:spPr>
          <a:xfrm rot="-5400000">
            <a:off x="6361248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26"/>
          <p:cNvSpPr/>
          <p:nvPr/>
        </p:nvSpPr>
        <p:spPr>
          <a:xfrm rot="-5400000">
            <a:off x="6361286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26"/>
          <p:cNvSpPr/>
          <p:nvPr/>
        </p:nvSpPr>
        <p:spPr>
          <a:xfrm rot="-5400000">
            <a:off x="6361284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26"/>
          <p:cNvSpPr/>
          <p:nvPr/>
        </p:nvSpPr>
        <p:spPr>
          <a:xfrm rot="-5400000">
            <a:off x="6359054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26"/>
          <p:cNvSpPr/>
          <p:nvPr/>
        </p:nvSpPr>
        <p:spPr>
          <a:xfrm rot="-5400000">
            <a:off x="5742544" y="24172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26"/>
          <p:cNvSpPr/>
          <p:nvPr/>
        </p:nvSpPr>
        <p:spPr>
          <a:xfrm rot="-5400000">
            <a:off x="6359062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26"/>
          <p:cNvSpPr/>
          <p:nvPr/>
        </p:nvSpPr>
        <p:spPr>
          <a:xfrm rot="-5400000">
            <a:off x="6359542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26"/>
          <p:cNvSpPr/>
          <p:nvPr/>
        </p:nvSpPr>
        <p:spPr>
          <a:xfrm rot="-5400000">
            <a:off x="6359062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26"/>
          <p:cNvSpPr/>
          <p:nvPr/>
        </p:nvSpPr>
        <p:spPr>
          <a:xfrm rot="-5400000">
            <a:off x="5742602" y="60170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26"/>
          <p:cNvSpPr/>
          <p:nvPr/>
        </p:nvSpPr>
        <p:spPr>
          <a:xfrm rot="-5400000">
            <a:off x="5126024" y="302254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26"/>
          <p:cNvSpPr/>
          <p:nvPr/>
        </p:nvSpPr>
        <p:spPr>
          <a:xfrm rot="-5400000">
            <a:off x="5126024" y="120882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26"/>
          <p:cNvSpPr/>
          <p:nvPr/>
        </p:nvSpPr>
        <p:spPr>
          <a:xfrm rot="-5400000">
            <a:off x="6979458" y="2417246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26"/>
          <p:cNvSpPr/>
          <p:nvPr/>
        </p:nvSpPr>
        <p:spPr>
          <a:xfrm rot="-5400000">
            <a:off x="6979458" y="181221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6"/>
          <p:cNvSpPr/>
          <p:nvPr/>
        </p:nvSpPr>
        <p:spPr>
          <a:xfrm rot="-5400000">
            <a:off x="6979889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6"/>
          <p:cNvSpPr/>
          <p:nvPr/>
        </p:nvSpPr>
        <p:spPr>
          <a:xfrm rot="-5400000">
            <a:off x="6979927" y="423241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6"/>
          <p:cNvSpPr/>
          <p:nvPr/>
        </p:nvSpPr>
        <p:spPr>
          <a:xfrm rot="-5400000">
            <a:off x="6979924" y="3627341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26"/>
          <p:cNvSpPr/>
          <p:nvPr/>
        </p:nvSpPr>
        <p:spPr>
          <a:xfrm rot="-5400000">
            <a:off x="6977694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26"/>
          <p:cNvSpPr/>
          <p:nvPr/>
        </p:nvSpPr>
        <p:spPr>
          <a:xfrm rot="-5400000">
            <a:off x="6977702" y="12071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26"/>
          <p:cNvSpPr/>
          <p:nvPr/>
        </p:nvSpPr>
        <p:spPr>
          <a:xfrm rot="-5400000">
            <a:off x="6978183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26"/>
          <p:cNvSpPr/>
          <p:nvPr/>
        </p:nvSpPr>
        <p:spPr>
          <a:xfrm rot="-5400000">
            <a:off x="6977702" y="-296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26"/>
          <p:cNvSpPr/>
          <p:nvPr/>
        </p:nvSpPr>
        <p:spPr>
          <a:xfrm rot="-5400000">
            <a:off x="7598098" y="2417246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26"/>
          <p:cNvSpPr/>
          <p:nvPr/>
        </p:nvSpPr>
        <p:spPr>
          <a:xfrm rot="-5400000">
            <a:off x="7598098" y="1812210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26"/>
          <p:cNvSpPr/>
          <p:nvPr/>
        </p:nvSpPr>
        <p:spPr>
          <a:xfrm rot="-5400000">
            <a:off x="7598529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26"/>
          <p:cNvSpPr/>
          <p:nvPr/>
        </p:nvSpPr>
        <p:spPr>
          <a:xfrm rot="-5400000">
            <a:off x="7598568" y="423241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26"/>
          <p:cNvSpPr/>
          <p:nvPr/>
        </p:nvSpPr>
        <p:spPr>
          <a:xfrm rot="-5400000">
            <a:off x="7598565" y="3627341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6"/>
          <p:cNvSpPr/>
          <p:nvPr/>
        </p:nvSpPr>
        <p:spPr>
          <a:xfrm rot="-5400000">
            <a:off x="7596335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26"/>
          <p:cNvSpPr/>
          <p:nvPr/>
        </p:nvSpPr>
        <p:spPr>
          <a:xfrm rot="-5400000">
            <a:off x="7596343" y="12071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26"/>
          <p:cNvSpPr/>
          <p:nvPr/>
        </p:nvSpPr>
        <p:spPr>
          <a:xfrm rot="-5400000">
            <a:off x="7596823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26"/>
          <p:cNvSpPr/>
          <p:nvPr/>
        </p:nvSpPr>
        <p:spPr>
          <a:xfrm rot="-5400000">
            <a:off x="7596343" y="-296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26"/>
          <p:cNvSpPr/>
          <p:nvPr/>
        </p:nvSpPr>
        <p:spPr>
          <a:xfrm rot="-5400000">
            <a:off x="8216739" y="2417259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26"/>
          <p:cNvSpPr/>
          <p:nvPr/>
        </p:nvSpPr>
        <p:spPr>
          <a:xfrm rot="-5400000">
            <a:off x="8216739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6"/>
          <p:cNvSpPr/>
          <p:nvPr/>
        </p:nvSpPr>
        <p:spPr>
          <a:xfrm rot="-5400000">
            <a:off x="8217170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26"/>
          <p:cNvSpPr/>
          <p:nvPr/>
        </p:nvSpPr>
        <p:spPr>
          <a:xfrm rot="-5400000">
            <a:off x="8217208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6"/>
          <p:cNvSpPr/>
          <p:nvPr/>
        </p:nvSpPr>
        <p:spPr>
          <a:xfrm rot="-5400000">
            <a:off x="8217206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26"/>
          <p:cNvSpPr/>
          <p:nvPr/>
        </p:nvSpPr>
        <p:spPr>
          <a:xfrm rot="-5400000">
            <a:off x="8214975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26"/>
          <p:cNvSpPr/>
          <p:nvPr/>
        </p:nvSpPr>
        <p:spPr>
          <a:xfrm rot="-5400000">
            <a:off x="8214984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26"/>
          <p:cNvSpPr/>
          <p:nvPr/>
        </p:nvSpPr>
        <p:spPr>
          <a:xfrm rot="-5400000">
            <a:off x="8215464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26"/>
          <p:cNvSpPr/>
          <p:nvPr/>
        </p:nvSpPr>
        <p:spPr>
          <a:xfrm rot="-5400000">
            <a:off x="8214984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26"/>
          <p:cNvSpPr/>
          <p:nvPr/>
        </p:nvSpPr>
        <p:spPr>
          <a:xfrm rot="-5400000">
            <a:off x="5125600" y="-33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26"/>
          <p:cNvSpPr/>
          <p:nvPr/>
        </p:nvSpPr>
        <p:spPr>
          <a:xfrm rot="-5400000">
            <a:off x="4508653" y="-33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26"/>
          <p:cNvSpPr/>
          <p:nvPr/>
        </p:nvSpPr>
        <p:spPr>
          <a:xfrm rot="-5400000">
            <a:off x="8837137" y="241723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26"/>
          <p:cNvSpPr/>
          <p:nvPr/>
        </p:nvSpPr>
        <p:spPr>
          <a:xfrm rot="-5400000">
            <a:off x="8837137" y="181219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26"/>
          <p:cNvSpPr/>
          <p:nvPr/>
        </p:nvSpPr>
        <p:spPr>
          <a:xfrm rot="-5400000">
            <a:off x="8837568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26"/>
          <p:cNvSpPr/>
          <p:nvPr/>
        </p:nvSpPr>
        <p:spPr>
          <a:xfrm rot="-5400000">
            <a:off x="8837606" y="423239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26"/>
          <p:cNvSpPr/>
          <p:nvPr/>
        </p:nvSpPr>
        <p:spPr>
          <a:xfrm rot="-5400000">
            <a:off x="8837603" y="362732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26"/>
          <p:cNvSpPr/>
          <p:nvPr/>
        </p:nvSpPr>
        <p:spPr>
          <a:xfrm rot="-5400000">
            <a:off x="8835373" y="302251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26"/>
          <p:cNvSpPr/>
          <p:nvPr/>
        </p:nvSpPr>
        <p:spPr>
          <a:xfrm rot="-5400000">
            <a:off x="8835381" y="12071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26"/>
          <p:cNvSpPr/>
          <p:nvPr/>
        </p:nvSpPr>
        <p:spPr>
          <a:xfrm rot="-5400000">
            <a:off x="8835861" y="60210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26"/>
          <p:cNvSpPr/>
          <p:nvPr/>
        </p:nvSpPr>
        <p:spPr>
          <a:xfrm rot="-5400000">
            <a:off x="8835381" y="-297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26"/>
          <p:cNvSpPr txBox="1">
            <a:spLocks noGrp="1"/>
          </p:cNvSpPr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2" name="Google Shape;812;p26"/>
          <p:cNvSpPr txBox="1">
            <a:spLocks noGrp="1"/>
          </p:cNvSpPr>
          <p:nvPr>
            <p:ph type="title" idx="2" hasCustomPrompt="1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3" name="Google Shape;813;p26"/>
          <p:cNvSpPr txBox="1">
            <a:spLocks noGrp="1"/>
          </p:cNvSpPr>
          <p:nvPr>
            <p:ph type="subTitle" idx="1"/>
          </p:nvPr>
        </p:nvSpPr>
        <p:spPr>
          <a:xfrm>
            <a:off x="717500" y="3488750"/>
            <a:ext cx="2707800" cy="70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APTION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27"/>
          <p:cNvSpPr/>
          <p:nvPr/>
        </p:nvSpPr>
        <p:spPr>
          <a:xfrm>
            <a:off x="235895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27"/>
          <p:cNvSpPr/>
          <p:nvPr/>
        </p:nvSpPr>
        <p:spPr>
          <a:xfrm>
            <a:off x="294866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27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27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27"/>
          <p:cNvSpPr/>
          <p:nvPr/>
        </p:nvSpPr>
        <p:spPr>
          <a:xfrm>
            <a:off x="5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58977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176920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353838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27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27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27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27"/>
          <p:cNvSpPr/>
          <p:nvPr/>
        </p:nvSpPr>
        <p:spPr>
          <a:xfrm>
            <a:off x="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27"/>
          <p:cNvSpPr/>
          <p:nvPr/>
        </p:nvSpPr>
        <p:spPr>
          <a:xfrm>
            <a:off x="59021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27"/>
          <p:cNvSpPr/>
          <p:nvPr/>
        </p:nvSpPr>
        <p:spPr>
          <a:xfrm>
            <a:off x="117998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27"/>
          <p:cNvSpPr/>
          <p:nvPr/>
        </p:nvSpPr>
        <p:spPr>
          <a:xfrm>
            <a:off x="176897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27"/>
          <p:cNvSpPr/>
          <p:nvPr/>
        </p:nvSpPr>
        <p:spPr>
          <a:xfrm>
            <a:off x="353839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7"/>
          <p:cNvSpPr/>
          <p:nvPr/>
        </p:nvSpPr>
        <p:spPr>
          <a:xfrm>
            <a:off x="412858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27"/>
          <p:cNvSpPr/>
          <p:nvPr/>
        </p:nvSpPr>
        <p:spPr>
          <a:xfrm>
            <a:off x="471785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27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27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27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27"/>
          <p:cNvSpPr/>
          <p:nvPr/>
        </p:nvSpPr>
        <p:spPr>
          <a:xfrm>
            <a:off x="412810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27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27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27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27"/>
          <p:cNvSpPr/>
          <p:nvPr/>
        </p:nvSpPr>
        <p:spPr>
          <a:xfrm>
            <a:off x="1768971" y="36379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27"/>
          <p:cNvSpPr/>
          <p:nvPr/>
        </p:nvSpPr>
        <p:spPr>
          <a:xfrm>
            <a:off x="59" y="3636224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27"/>
          <p:cNvSpPr/>
          <p:nvPr/>
        </p:nvSpPr>
        <p:spPr>
          <a:xfrm>
            <a:off x="8848624" y="36377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27"/>
          <p:cNvSpPr txBox="1">
            <a:spLocks noGrp="1"/>
          </p:cNvSpPr>
          <p:nvPr>
            <p:ph type="subTitle" idx="1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7"/>
          <p:cNvSpPr txBox="1">
            <a:spLocks noGrp="1"/>
          </p:cNvSpPr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Char char="-"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2"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8"/>
          <p:cNvSpPr txBox="1">
            <a:spLocks noGrp="1"/>
          </p:cNvSpPr>
          <p:nvPr>
            <p:ph type="title"/>
          </p:nvPr>
        </p:nvSpPr>
        <p:spPr>
          <a:xfrm>
            <a:off x="889950" y="1407400"/>
            <a:ext cx="4484700" cy="8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7" name="Google Shape;847;p28"/>
          <p:cNvSpPr txBox="1">
            <a:spLocks noGrp="1"/>
          </p:cNvSpPr>
          <p:nvPr>
            <p:ph type="subTitle" idx="1"/>
          </p:nvPr>
        </p:nvSpPr>
        <p:spPr>
          <a:xfrm>
            <a:off x="889950" y="2270875"/>
            <a:ext cx="4045200" cy="2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8" name="Google Shape;848;p28"/>
          <p:cNvSpPr txBox="1">
            <a:spLocks noGrp="1"/>
          </p:cNvSpPr>
          <p:nvPr>
            <p:ph type="body" idx="2"/>
          </p:nvPr>
        </p:nvSpPr>
        <p:spPr>
          <a:xfrm>
            <a:off x="889950" y="2867650"/>
            <a:ext cx="4360200" cy="10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849" name="Google Shape;849;p28"/>
          <p:cNvSpPr/>
          <p:nvPr/>
        </p:nvSpPr>
        <p:spPr>
          <a:xfrm rot="10800000" flipH="1">
            <a:off x="5897255" y="1912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28"/>
          <p:cNvSpPr/>
          <p:nvPr/>
        </p:nvSpPr>
        <p:spPr>
          <a:xfrm rot="10800000" flipH="1">
            <a:off x="825701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28"/>
          <p:cNvSpPr/>
          <p:nvPr/>
        </p:nvSpPr>
        <p:spPr>
          <a:xfrm rot="10800000" flipH="1">
            <a:off x="4717834" y="324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28"/>
          <p:cNvSpPr/>
          <p:nvPr/>
        </p:nvSpPr>
        <p:spPr>
          <a:xfrm rot="10800000" flipH="1">
            <a:off x="5897255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28"/>
          <p:cNvSpPr/>
          <p:nvPr/>
        </p:nvSpPr>
        <p:spPr>
          <a:xfrm rot="10800000" flipH="1">
            <a:off x="7076686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28"/>
          <p:cNvSpPr/>
          <p:nvPr/>
        </p:nvSpPr>
        <p:spPr>
          <a:xfrm rot="10800000" flipH="1">
            <a:off x="8257017" y="1206927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8"/>
          <p:cNvSpPr/>
          <p:nvPr/>
        </p:nvSpPr>
        <p:spPr>
          <a:xfrm rot="10800000" flipH="1">
            <a:off x="7666240" y="120833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28"/>
          <p:cNvSpPr/>
          <p:nvPr/>
        </p:nvSpPr>
        <p:spPr>
          <a:xfrm rot="10800000" flipH="1">
            <a:off x="884677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28"/>
          <p:cNvSpPr/>
          <p:nvPr/>
        </p:nvSpPr>
        <p:spPr>
          <a:xfrm rot="10800000" flipH="1">
            <a:off x="8846774" y="180952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28"/>
          <p:cNvSpPr/>
          <p:nvPr/>
        </p:nvSpPr>
        <p:spPr>
          <a:xfrm rot="10800000" flipH="1">
            <a:off x="5308000" y="3622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28"/>
          <p:cNvSpPr/>
          <p:nvPr/>
        </p:nvSpPr>
        <p:spPr>
          <a:xfrm rot="10800000" flipH="1">
            <a:off x="6486964" y="360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28"/>
          <p:cNvSpPr/>
          <p:nvPr/>
        </p:nvSpPr>
        <p:spPr>
          <a:xfrm rot="10800000" flipH="1">
            <a:off x="707668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28"/>
          <p:cNvSpPr/>
          <p:nvPr/>
        </p:nvSpPr>
        <p:spPr>
          <a:xfrm rot="10800000" flipH="1">
            <a:off x="7667320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28"/>
          <p:cNvSpPr/>
          <p:nvPr/>
        </p:nvSpPr>
        <p:spPr>
          <a:xfrm rot="10800000" flipH="1">
            <a:off x="766639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28"/>
          <p:cNvSpPr/>
          <p:nvPr/>
        </p:nvSpPr>
        <p:spPr>
          <a:xfrm rot="10800000" flipH="1">
            <a:off x="825704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28"/>
          <p:cNvSpPr/>
          <p:nvPr/>
        </p:nvSpPr>
        <p:spPr>
          <a:xfrm rot="10800000" flipH="1">
            <a:off x="884858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28"/>
          <p:cNvSpPr/>
          <p:nvPr/>
        </p:nvSpPr>
        <p:spPr>
          <a:xfrm rot="10800000" flipH="1">
            <a:off x="8847780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28"/>
          <p:cNvSpPr/>
          <p:nvPr/>
        </p:nvSpPr>
        <p:spPr>
          <a:xfrm rot="10800000" flipH="1">
            <a:off x="5897247" y="120714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28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28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28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28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28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28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28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28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28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28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28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28"/>
          <p:cNvSpPr/>
          <p:nvPr/>
        </p:nvSpPr>
        <p:spPr>
          <a:xfrm>
            <a:off x="4717884" y="484376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03">
  <p:cSld name="ONE_COLUMN_TEXT_3_1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29"/>
          <p:cNvSpPr txBox="1">
            <a:spLocks noGrp="1"/>
          </p:cNvSpPr>
          <p:nvPr>
            <p:ph type="title"/>
          </p:nvPr>
        </p:nvSpPr>
        <p:spPr>
          <a:xfrm>
            <a:off x="3661425" y="1814600"/>
            <a:ext cx="4837800" cy="12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1" name="Google Shape;881;p29"/>
          <p:cNvSpPr txBox="1">
            <a:spLocks noGrp="1"/>
          </p:cNvSpPr>
          <p:nvPr>
            <p:ph type="subTitle" idx="1"/>
          </p:nvPr>
        </p:nvSpPr>
        <p:spPr>
          <a:xfrm>
            <a:off x="3744175" y="3094250"/>
            <a:ext cx="4755000" cy="4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p29"/>
          <p:cNvSpPr/>
          <p:nvPr/>
        </p:nvSpPr>
        <p:spPr>
          <a:xfrm>
            <a:off x="2523842" y="4238486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29"/>
          <p:cNvSpPr/>
          <p:nvPr/>
        </p:nvSpPr>
        <p:spPr>
          <a:xfrm>
            <a:off x="3113557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29"/>
          <p:cNvSpPr/>
          <p:nvPr/>
        </p:nvSpPr>
        <p:spPr>
          <a:xfrm>
            <a:off x="3703272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29"/>
          <p:cNvSpPr/>
          <p:nvPr/>
        </p:nvSpPr>
        <p:spPr>
          <a:xfrm>
            <a:off x="2523842" y="3636301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29"/>
          <p:cNvSpPr/>
          <p:nvPr/>
        </p:nvSpPr>
        <p:spPr>
          <a:xfrm>
            <a:off x="3114444" y="303326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29"/>
          <p:cNvSpPr/>
          <p:nvPr/>
        </p:nvSpPr>
        <p:spPr>
          <a:xfrm>
            <a:off x="3114470" y="363628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29"/>
          <p:cNvSpPr/>
          <p:nvPr/>
        </p:nvSpPr>
        <p:spPr>
          <a:xfrm>
            <a:off x="2524358" y="48415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29"/>
          <p:cNvSpPr/>
          <p:nvPr/>
        </p:nvSpPr>
        <p:spPr>
          <a:xfrm>
            <a:off x="3114577" y="484148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29"/>
          <p:cNvSpPr/>
          <p:nvPr/>
        </p:nvSpPr>
        <p:spPr>
          <a:xfrm>
            <a:off x="3704338" y="484150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29"/>
          <p:cNvSpPr/>
          <p:nvPr/>
        </p:nvSpPr>
        <p:spPr>
          <a:xfrm rot="10800000">
            <a:off x="3116441" y="18090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29"/>
          <p:cNvSpPr/>
          <p:nvPr/>
        </p:nvSpPr>
        <p:spPr>
          <a:xfrm rot="10800000">
            <a:off x="3114067" y="3033241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29"/>
          <p:cNvSpPr/>
          <p:nvPr/>
        </p:nvSpPr>
        <p:spPr>
          <a:xfrm rot="10800000">
            <a:off x="3705641" y="120606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29"/>
          <p:cNvSpPr/>
          <p:nvPr/>
        </p:nvSpPr>
        <p:spPr>
          <a:xfrm rot="10800000">
            <a:off x="3116383" y="120691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29"/>
          <p:cNvSpPr/>
          <p:nvPr/>
        </p:nvSpPr>
        <p:spPr>
          <a:xfrm rot="10800000">
            <a:off x="3705528" y="603035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29"/>
          <p:cNvSpPr/>
          <p:nvPr/>
        </p:nvSpPr>
        <p:spPr>
          <a:xfrm rot="10800000">
            <a:off x="3116271" y="6038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29"/>
          <p:cNvSpPr/>
          <p:nvPr/>
        </p:nvSpPr>
        <p:spPr>
          <a:xfrm rot="10800000">
            <a:off x="2525934" y="603910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9"/>
          <p:cNvSpPr/>
          <p:nvPr/>
        </p:nvSpPr>
        <p:spPr>
          <a:xfrm rot="10800000">
            <a:off x="3705528" y="1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29"/>
          <p:cNvSpPr/>
          <p:nvPr/>
        </p:nvSpPr>
        <p:spPr>
          <a:xfrm rot="10800000">
            <a:off x="3116271" y="86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29"/>
          <p:cNvSpPr/>
          <p:nvPr/>
        </p:nvSpPr>
        <p:spPr>
          <a:xfrm rot="10800000">
            <a:off x="2526509" y="88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0"/>
          <p:cNvSpPr txBox="1"/>
          <p:nvPr/>
        </p:nvSpPr>
        <p:spPr>
          <a:xfrm>
            <a:off x="2105700" y="3384500"/>
            <a:ext cx="46908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This presentation template was created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Slidesgo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Flaticon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Freepik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illustrations by </a:t>
            </a:r>
            <a:r>
              <a:rPr lang="en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Stories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03" name="Google Shape;903;p30"/>
          <p:cNvSpPr txBox="1">
            <a:spLocks noGrp="1"/>
          </p:cNvSpPr>
          <p:nvPr>
            <p:ph type="title"/>
          </p:nvPr>
        </p:nvSpPr>
        <p:spPr>
          <a:xfrm>
            <a:off x="2522400" y="796850"/>
            <a:ext cx="4099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04" name="Google Shape;904;p30"/>
          <p:cNvSpPr txBox="1">
            <a:spLocks noGrp="1"/>
          </p:cNvSpPr>
          <p:nvPr>
            <p:ph type="subTitle" idx="1"/>
          </p:nvPr>
        </p:nvSpPr>
        <p:spPr>
          <a:xfrm>
            <a:off x="2291400" y="4173650"/>
            <a:ext cx="4561200" cy="3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5" name="Google Shape;905;p30"/>
          <p:cNvSpPr txBox="1">
            <a:spLocks noGrp="1"/>
          </p:cNvSpPr>
          <p:nvPr>
            <p:ph type="subTitle" idx="2"/>
          </p:nvPr>
        </p:nvSpPr>
        <p:spPr>
          <a:xfrm>
            <a:off x="2537400" y="1390163"/>
            <a:ext cx="4069200" cy="10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6" name="Google Shape;906;p30"/>
          <p:cNvSpPr/>
          <p:nvPr/>
        </p:nvSpPr>
        <p:spPr>
          <a:xfrm rot="5400000" flipH="1">
            <a:off x="7815" y="241724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0"/>
          <p:cNvSpPr/>
          <p:nvPr/>
        </p:nvSpPr>
        <p:spPr>
          <a:xfrm rot="5400000" flipH="1">
            <a:off x="7815" y="181220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0"/>
          <p:cNvSpPr/>
          <p:nvPr/>
        </p:nvSpPr>
        <p:spPr>
          <a:xfrm rot="5400000" flipH="1">
            <a:off x="626108" y="4837014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0"/>
          <p:cNvSpPr/>
          <p:nvPr/>
        </p:nvSpPr>
        <p:spPr>
          <a:xfrm rot="5400000" flipH="1">
            <a:off x="626092" y="423195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0"/>
          <p:cNvSpPr/>
          <p:nvPr/>
        </p:nvSpPr>
        <p:spPr>
          <a:xfrm rot="5400000" flipH="1">
            <a:off x="626092" y="302187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0"/>
          <p:cNvSpPr/>
          <p:nvPr/>
        </p:nvSpPr>
        <p:spPr>
          <a:xfrm rot="5400000" flipH="1">
            <a:off x="626092" y="12067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0"/>
          <p:cNvSpPr/>
          <p:nvPr/>
        </p:nvSpPr>
        <p:spPr>
          <a:xfrm rot="5400000" flipH="1">
            <a:off x="626092" y="-33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0"/>
          <p:cNvSpPr/>
          <p:nvPr/>
        </p:nvSpPr>
        <p:spPr>
          <a:xfrm rot="5400000" flipH="1">
            <a:off x="1244385" y="4837453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0"/>
          <p:cNvSpPr/>
          <p:nvPr/>
        </p:nvSpPr>
        <p:spPr>
          <a:xfrm rot="5400000" flipH="1">
            <a:off x="1863125" y="4231528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0"/>
          <p:cNvSpPr/>
          <p:nvPr/>
        </p:nvSpPr>
        <p:spPr>
          <a:xfrm rot="5400000" flipH="1">
            <a:off x="1244861" y="423194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0"/>
          <p:cNvSpPr/>
          <p:nvPr/>
        </p:nvSpPr>
        <p:spPr>
          <a:xfrm rot="5400000" flipH="1">
            <a:off x="7384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0"/>
          <p:cNvSpPr/>
          <p:nvPr/>
        </p:nvSpPr>
        <p:spPr>
          <a:xfrm rot="5400000" flipH="1">
            <a:off x="8333" y="42324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0"/>
          <p:cNvSpPr/>
          <p:nvPr/>
        </p:nvSpPr>
        <p:spPr>
          <a:xfrm rot="5400000" flipH="1">
            <a:off x="8335" y="362734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0"/>
          <p:cNvSpPr/>
          <p:nvPr/>
        </p:nvSpPr>
        <p:spPr>
          <a:xfrm rot="5400000" flipH="1">
            <a:off x="9578" y="302253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0"/>
          <p:cNvSpPr/>
          <p:nvPr/>
        </p:nvSpPr>
        <p:spPr>
          <a:xfrm rot="5400000" flipH="1">
            <a:off x="626096" y="241724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0"/>
          <p:cNvSpPr/>
          <p:nvPr/>
        </p:nvSpPr>
        <p:spPr>
          <a:xfrm rot="5400000" flipH="1">
            <a:off x="9570" y="120714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0"/>
          <p:cNvSpPr/>
          <p:nvPr/>
        </p:nvSpPr>
        <p:spPr>
          <a:xfrm rot="5400000" flipH="1">
            <a:off x="10077" y="60211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0"/>
          <p:cNvSpPr/>
          <p:nvPr/>
        </p:nvSpPr>
        <p:spPr>
          <a:xfrm rot="5400000" flipH="1">
            <a:off x="9570" y="-297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0"/>
          <p:cNvSpPr/>
          <p:nvPr/>
        </p:nvSpPr>
        <p:spPr>
          <a:xfrm rot="5400000" flipH="1">
            <a:off x="626038" y="60168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0"/>
          <p:cNvSpPr/>
          <p:nvPr/>
        </p:nvSpPr>
        <p:spPr>
          <a:xfrm rot="5400000" flipH="1">
            <a:off x="1242624" y="30225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0"/>
          <p:cNvSpPr/>
          <p:nvPr/>
        </p:nvSpPr>
        <p:spPr>
          <a:xfrm rot="5400000" flipH="1">
            <a:off x="1242624" y="120880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0"/>
          <p:cNvSpPr/>
          <p:nvPr/>
        </p:nvSpPr>
        <p:spPr>
          <a:xfrm rot="-5400000" flipH="1">
            <a:off x="6979550" y="2417278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0"/>
          <p:cNvSpPr/>
          <p:nvPr/>
        </p:nvSpPr>
        <p:spPr>
          <a:xfrm rot="-5400000" flipH="1">
            <a:off x="6979981" y="-340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0"/>
          <p:cNvSpPr/>
          <p:nvPr/>
        </p:nvSpPr>
        <p:spPr>
          <a:xfrm rot="-5400000" flipH="1">
            <a:off x="6978275" y="42323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0"/>
          <p:cNvSpPr/>
          <p:nvPr/>
        </p:nvSpPr>
        <p:spPr>
          <a:xfrm rot="-5400000" flipH="1">
            <a:off x="7598185" y="2417278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0"/>
          <p:cNvSpPr/>
          <p:nvPr/>
        </p:nvSpPr>
        <p:spPr>
          <a:xfrm rot="-5400000" flipH="1">
            <a:off x="7598616" y="-340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0"/>
          <p:cNvSpPr/>
          <p:nvPr/>
        </p:nvSpPr>
        <p:spPr>
          <a:xfrm rot="-5400000" flipH="1">
            <a:off x="7598655" y="60208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0"/>
          <p:cNvSpPr/>
          <p:nvPr/>
        </p:nvSpPr>
        <p:spPr>
          <a:xfrm rot="-5400000" flipH="1">
            <a:off x="7596422" y="18119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0"/>
          <p:cNvSpPr/>
          <p:nvPr/>
        </p:nvSpPr>
        <p:spPr>
          <a:xfrm rot="-5400000" flipH="1">
            <a:off x="7596430" y="36273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0"/>
          <p:cNvSpPr/>
          <p:nvPr/>
        </p:nvSpPr>
        <p:spPr>
          <a:xfrm rot="-5400000" flipH="1">
            <a:off x="7596910" y="42323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0"/>
          <p:cNvSpPr/>
          <p:nvPr/>
        </p:nvSpPr>
        <p:spPr>
          <a:xfrm rot="-5400000" flipH="1">
            <a:off x="8216821" y="2417265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0"/>
          <p:cNvSpPr/>
          <p:nvPr/>
        </p:nvSpPr>
        <p:spPr>
          <a:xfrm rot="-5400000" flipH="1">
            <a:off x="8216821" y="302230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0"/>
          <p:cNvSpPr/>
          <p:nvPr/>
        </p:nvSpPr>
        <p:spPr>
          <a:xfrm rot="-5400000" flipH="1">
            <a:off x="8217252" y="-341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0"/>
          <p:cNvSpPr/>
          <p:nvPr/>
        </p:nvSpPr>
        <p:spPr>
          <a:xfrm rot="-5400000" flipH="1">
            <a:off x="8217290" y="60207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0"/>
          <p:cNvSpPr/>
          <p:nvPr/>
        </p:nvSpPr>
        <p:spPr>
          <a:xfrm rot="-5400000" flipH="1">
            <a:off x="8217288" y="1207170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0"/>
          <p:cNvSpPr/>
          <p:nvPr/>
        </p:nvSpPr>
        <p:spPr>
          <a:xfrm rot="-5400000" flipH="1">
            <a:off x="8215057" y="1811950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0"/>
          <p:cNvSpPr/>
          <p:nvPr/>
        </p:nvSpPr>
        <p:spPr>
          <a:xfrm rot="-5400000" flipH="1">
            <a:off x="8215066" y="36273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0"/>
          <p:cNvSpPr/>
          <p:nvPr/>
        </p:nvSpPr>
        <p:spPr>
          <a:xfrm rot="-5400000" flipH="1">
            <a:off x="8215546" y="4232361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0"/>
          <p:cNvSpPr/>
          <p:nvPr/>
        </p:nvSpPr>
        <p:spPr>
          <a:xfrm rot="-5400000" flipH="1">
            <a:off x="8215066" y="483744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0"/>
          <p:cNvSpPr/>
          <p:nvPr/>
        </p:nvSpPr>
        <p:spPr>
          <a:xfrm rot="5400000" flipH="1">
            <a:off x="1243048" y="-338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0"/>
          <p:cNvSpPr/>
          <p:nvPr/>
        </p:nvSpPr>
        <p:spPr>
          <a:xfrm rot="-5400000" flipH="1">
            <a:off x="8837214" y="241729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0"/>
          <p:cNvSpPr/>
          <p:nvPr/>
        </p:nvSpPr>
        <p:spPr>
          <a:xfrm rot="-5400000" flipH="1">
            <a:off x="8837214" y="302232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0"/>
          <p:cNvSpPr/>
          <p:nvPr/>
        </p:nvSpPr>
        <p:spPr>
          <a:xfrm rot="-5400000" flipH="1">
            <a:off x="8837645" y="-338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0"/>
          <p:cNvSpPr/>
          <p:nvPr/>
        </p:nvSpPr>
        <p:spPr>
          <a:xfrm rot="-5400000" flipH="1">
            <a:off x="8837683" y="60209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0"/>
          <p:cNvSpPr/>
          <p:nvPr/>
        </p:nvSpPr>
        <p:spPr>
          <a:xfrm rot="-5400000" flipH="1">
            <a:off x="8837680" y="120719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0"/>
          <p:cNvSpPr/>
          <p:nvPr/>
        </p:nvSpPr>
        <p:spPr>
          <a:xfrm rot="-5400000" flipH="1">
            <a:off x="8835450" y="181197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0"/>
          <p:cNvSpPr/>
          <p:nvPr/>
        </p:nvSpPr>
        <p:spPr>
          <a:xfrm rot="-5400000" flipH="1">
            <a:off x="8835458" y="36273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0"/>
          <p:cNvSpPr/>
          <p:nvPr/>
        </p:nvSpPr>
        <p:spPr>
          <a:xfrm rot="-5400000" flipH="1">
            <a:off x="8835939" y="4232387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0"/>
          <p:cNvSpPr/>
          <p:nvPr/>
        </p:nvSpPr>
        <p:spPr>
          <a:xfrm rot="-5400000" flipH="1">
            <a:off x="8835458" y="483746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 rot="10800000" flipH="1">
            <a:off x="8257867" y="1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 rot="10800000" flipH="1">
            <a:off x="8847624" y="60260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"/>
          <p:cNvSpPr/>
          <p:nvPr/>
        </p:nvSpPr>
        <p:spPr>
          <a:xfrm rot="10800000" flipH="1">
            <a:off x="8848630" y="-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/>
          <p:nvPr/>
        </p:nvSpPr>
        <p:spPr>
          <a:xfrm rot="10800000" flipH="1">
            <a:off x="8847702" y="12052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8847687" y="1807156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8259817" y="602189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body" idx="1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/>
          <p:nvPr/>
        </p:nvSpPr>
        <p:spPr>
          <a:xfrm>
            <a:off x="3834542" y="4238486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4424257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5013972" y="4238486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3834542" y="3636301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4425144" y="303326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4425170" y="363628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3835058" y="484151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4425277" y="484148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5015038" y="484150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 rot="10800000">
            <a:off x="4427141" y="18090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 rot="10800000">
            <a:off x="4424767" y="3033241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 rot="10800000">
            <a:off x="5016341" y="120606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 rot="10800000">
            <a:off x="4427083" y="120691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 rot="10800000">
            <a:off x="5016228" y="603035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/>
          <p:nvPr/>
        </p:nvSpPr>
        <p:spPr>
          <a:xfrm rot="10800000">
            <a:off x="4426971" y="6038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"/>
          <p:cNvSpPr/>
          <p:nvPr/>
        </p:nvSpPr>
        <p:spPr>
          <a:xfrm rot="10800000">
            <a:off x="3836634" y="603910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5"/>
          <p:cNvSpPr/>
          <p:nvPr/>
        </p:nvSpPr>
        <p:spPr>
          <a:xfrm rot="10800000">
            <a:off x="5016228" y="1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"/>
          <p:cNvSpPr/>
          <p:nvPr/>
        </p:nvSpPr>
        <p:spPr>
          <a:xfrm rot="10800000">
            <a:off x="4426971" y="86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"/>
          <p:cNvSpPr/>
          <p:nvPr/>
        </p:nvSpPr>
        <p:spPr>
          <a:xfrm rot="10800000">
            <a:off x="3837209" y="88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5"/>
          <p:cNvSpPr txBox="1">
            <a:spLocks noGrp="1"/>
          </p:cNvSpPr>
          <p:nvPr>
            <p:ph type="title"/>
          </p:nvPr>
        </p:nvSpPr>
        <p:spPr>
          <a:xfrm>
            <a:off x="716219" y="1785775"/>
            <a:ext cx="30954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 idx="2"/>
          </p:nvPr>
        </p:nvSpPr>
        <p:spPr>
          <a:xfrm>
            <a:off x="5341081" y="1785775"/>
            <a:ext cx="30867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subTitle" idx="1"/>
          </p:nvPr>
        </p:nvSpPr>
        <p:spPr>
          <a:xfrm>
            <a:off x="5413531" y="2668925"/>
            <a:ext cx="2941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subTitle" idx="3"/>
          </p:nvPr>
        </p:nvSpPr>
        <p:spPr>
          <a:xfrm>
            <a:off x="793019" y="2668925"/>
            <a:ext cx="2941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 rot="10800000" flipH="1">
            <a:off x="8257042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6"/>
          <p:cNvSpPr/>
          <p:nvPr/>
        </p:nvSpPr>
        <p:spPr>
          <a:xfrm rot="10800000" flipH="1">
            <a:off x="34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6"/>
          <p:cNvSpPr/>
          <p:nvPr/>
        </p:nvSpPr>
        <p:spPr>
          <a:xfrm rot="10800000" flipH="1">
            <a:off x="589750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"/>
          <p:cNvSpPr/>
          <p:nvPr/>
        </p:nvSpPr>
        <p:spPr>
          <a:xfrm rot="10800000" flipH="1">
            <a:off x="117946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"/>
          <p:cNvSpPr/>
          <p:nvPr/>
        </p:nvSpPr>
        <p:spPr>
          <a:xfrm rot="10800000" flipH="1">
            <a:off x="8846799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"/>
          <p:cNvSpPr/>
          <p:nvPr/>
        </p:nvSpPr>
        <p:spPr>
          <a:xfrm rot="10800000" flipH="1">
            <a:off x="590662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6"/>
          <p:cNvSpPr/>
          <p:nvPr/>
        </p:nvSpPr>
        <p:spPr>
          <a:xfrm rot="10800000" flipH="1">
            <a:off x="-2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"/>
          <p:cNvSpPr/>
          <p:nvPr/>
        </p:nvSpPr>
        <p:spPr>
          <a:xfrm rot="10800000" flipH="1">
            <a:off x="590194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6"/>
          <p:cNvSpPr/>
          <p:nvPr/>
        </p:nvSpPr>
        <p:spPr>
          <a:xfrm rot="10800000" flipH="1">
            <a:off x="1179956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"/>
          <p:cNvSpPr/>
          <p:nvPr/>
        </p:nvSpPr>
        <p:spPr>
          <a:xfrm rot="10800000" flipH="1">
            <a:off x="1768954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6"/>
          <p:cNvSpPr/>
          <p:nvPr/>
        </p:nvSpPr>
        <p:spPr>
          <a:xfrm rot="10800000" flipH="1">
            <a:off x="7076711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"/>
          <p:cNvSpPr/>
          <p:nvPr/>
        </p:nvSpPr>
        <p:spPr>
          <a:xfrm rot="10800000" flipH="1">
            <a:off x="7667345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6"/>
          <p:cNvSpPr/>
          <p:nvPr/>
        </p:nvSpPr>
        <p:spPr>
          <a:xfrm rot="10800000" flipH="1">
            <a:off x="7666423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"/>
          <p:cNvSpPr/>
          <p:nvPr/>
        </p:nvSpPr>
        <p:spPr>
          <a:xfrm rot="10800000" flipH="1">
            <a:off x="8257074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6"/>
          <p:cNvSpPr/>
          <p:nvPr/>
        </p:nvSpPr>
        <p:spPr>
          <a:xfrm rot="10800000" flipH="1">
            <a:off x="884860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"/>
          <p:cNvSpPr/>
          <p:nvPr/>
        </p:nvSpPr>
        <p:spPr>
          <a:xfrm rot="10800000" flipH="1">
            <a:off x="8257524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235895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294866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5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58977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176920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353838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59021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117998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176897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353839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412858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471785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412810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5307596" y="36379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59" y="3636224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848624" y="36377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 txBox="1">
            <a:spLocks noGrp="1"/>
          </p:cNvSpPr>
          <p:nvPr>
            <p:ph type="title"/>
          </p:nvPr>
        </p:nvSpPr>
        <p:spPr>
          <a:xfrm>
            <a:off x="1108900" y="1540450"/>
            <a:ext cx="3552000" cy="8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9" name="Google Shape;169;p7"/>
          <p:cNvSpPr txBox="1">
            <a:spLocks noGrp="1"/>
          </p:cNvSpPr>
          <p:nvPr>
            <p:ph type="body" idx="1"/>
          </p:nvPr>
        </p:nvSpPr>
        <p:spPr>
          <a:xfrm>
            <a:off x="1108875" y="2435000"/>
            <a:ext cx="40842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 b="0"/>
            </a:lvl1pPr>
            <a:lvl2pPr marL="914400" lvl="1" indent="-3302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"/>
          <p:cNvSpPr/>
          <p:nvPr/>
        </p:nvSpPr>
        <p:spPr>
          <a:xfrm rot="-5400000" flipH="1">
            <a:off x="8837117" y="2417294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"/>
          <p:cNvSpPr/>
          <p:nvPr/>
        </p:nvSpPr>
        <p:spPr>
          <a:xfrm rot="-5400000" flipH="1">
            <a:off x="8837117" y="3022331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"/>
          <p:cNvSpPr/>
          <p:nvPr/>
        </p:nvSpPr>
        <p:spPr>
          <a:xfrm rot="-5400000" flipH="1">
            <a:off x="8218864" y="-3340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8"/>
          <p:cNvSpPr/>
          <p:nvPr/>
        </p:nvSpPr>
        <p:spPr>
          <a:xfrm rot="-5400000" flipH="1">
            <a:off x="8218848" y="60171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8"/>
          <p:cNvSpPr/>
          <p:nvPr/>
        </p:nvSpPr>
        <p:spPr>
          <a:xfrm rot="-5400000" flipH="1">
            <a:off x="8218848" y="1206750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8"/>
          <p:cNvSpPr/>
          <p:nvPr/>
        </p:nvSpPr>
        <p:spPr>
          <a:xfrm rot="-5400000" flipH="1">
            <a:off x="8218848" y="181178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8"/>
          <p:cNvSpPr/>
          <p:nvPr/>
        </p:nvSpPr>
        <p:spPr>
          <a:xfrm rot="-5400000" flipH="1">
            <a:off x="8218848" y="302189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8"/>
          <p:cNvSpPr/>
          <p:nvPr/>
        </p:nvSpPr>
        <p:spPr>
          <a:xfrm rot="-5400000" flipH="1">
            <a:off x="8218848" y="36269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8"/>
          <p:cNvSpPr/>
          <p:nvPr/>
        </p:nvSpPr>
        <p:spPr>
          <a:xfrm rot="-5400000" flipH="1">
            <a:off x="8218848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8"/>
          <p:cNvSpPr/>
          <p:nvPr/>
        </p:nvSpPr>
        <p:spPr>
          <a:xfrm rot="-5400000" flipH="1">
            <a:off x="7600595" y="-2900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8"/>
          <p:cNvSpPr/>
          <p:nvPr/>
        </p:nvSpPr>
        <p:spPr>
          <a:xfrm rot="-5400000" flipH="1">
            <a:off x="6982340" y="-3354"/>
            <a:ext cx="303021" cy="309859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8"/>
          <p:cNvSpPr/>
          <p:nvPr/>
        </p:nvSpPr>
        <p:spPr>
          <a:xfrm rot="-5400000" flipH="1">
            <a:off x="6364086" y="-2900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8"/>
          <p:cNvSpPr/>
          <p:nvPr/>
        </p:nvSpPr>
        <p:spPr>
          <a:xfrm rot="-5400000" flipH="1">
            <a:off x="6982818" y="602114"/>
            <a:ext cx="302065" cy="309859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"/>
          <p:cNvSpPr/>
          <p:nvPr/>
        </p:nvSpPr>
        <p:spPr>
          <a:xfrm rot="-5400000" flipH="1">
            <a:off x="7601074" y="60258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8"/>
          <p:cNvSpPr/>
          <p:nvPr/>
        </p:nvSpPr>
        <p:spPr>
          <a:xfrm rot="-5400000" flipH="1">
            <a:off x="8837548" y="-3385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8"/>
          <p:cNvSpPr/>
          <p:nvPr/>
        </p:nvSpPr>
        <p:spPr>
          <a:xfrm rot="-5400000" flipH="1">
            <a:off x="8837586" y="60210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8"/>
          <p:cNvSpPr/>
          <p:nvPr/>
        </p:nvSpPr>
        <p:spPr>
          <a:xfrm rot="-5400000" flipH="1">
            <a:off x="8837584" y="1207199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8"/>
          <p:cNvSpPr/>
          <p:nvPr/>
        </p:nvSpPr>
        <p:spPr>
          <a:xfrm rot="-5400000" flipH="1">
            <a:off x="8835354" y="181197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8"/>
          <p:cNvSpPr/>
          <p:nvPr/>
        </p:nvSpPr>
        <p:spPr>
          <a:xfrm rot="-5400000" flipH="1">
            <a:off x="8218844" y="24172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8"/>
          <p:cNvSpPr/>
          <p:nvPr/>
        </p:nvSpPr>
        <p:spPr>
          <a:xfrm rot="-5400000" flipH="1">
            <a:off x="8835362" y="36273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8"/>
          <p:cNvSpPr/>
          <p:nvPr/>
        </p:nvSpPr>
        <p:spPr>
          <a:xfrm rot="-5400000" flipH="1">
            <a:off x="8835842" y="423239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8"/>
          <p:cNvSpPr/>
          <p:nvPr/>
        </p:nvSpPr>
        <p:spPr>
          <a:xfrm rot="-5400000" flipH="1">
            <a:off x="8835362" y="483747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"/>
          <p:cNvSpPr/>
          <p:nvPr/>
        </p:nvSpPr>
        <p:spPr>
          <a:xfrm rot="-5400000" flipH="1">
            <a:off x="8218902" y="423196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8"/>
          <p:cNvSpPr/>
          <p:nvPr/>
        </p:nvSpPr>
        <p:spPr>
          <a:xfrm rot="-5400000" flipH="1">
            <a:off x="7602324" y="181198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8"/>
          <p:cNvSpPr/>
          <p:nvPr/>
        </p:nvSpPr>
        <p:spPr>
          <a:xfrm rot="-5400000" flipH="1">
            <a:off x="7602324" y="3625701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8"/>
          <p:cNvSpPr/>
          <p:nvPr/>
        </p:nvSpPr>
        <p:spPr>
          <a:xfrm rot="-5400000" flipH="1">
            <a:off x="7601900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8"/>
          <p:cNvSpPr/>
          <p:nvPr/>
        </p:nvSpPr>
        <p:spPr>
          <a:xfrm rot="-5400000" flipH="1">
            <a:off x="6984953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8"/>
          <p:cNvSpPr txBox="1">
            <a:spLocks noGrp="1"/>
          </p:cNvSpPr>
          <p:nvPr>
            <p:ph type="title"/>
          </p:nvPr>
        </p:nvSpPr>
        <p:spPr>
          <a:xfrm>
            <a:off x="1500200" y="1693000"/>
            <a:ext cx="5612700" cy="16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8"/>
          <p:cNvSpPr/>
          <p:nvPr/>
        </p:nvSpPr>
        <p:spPr>
          <a:xfrm rot="-5400000" flipH="1">
            <a:off x="6368449" y="48374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8"/>
          <p:cNvSpPr/>
          <p:nvPr/>
        </p:nvSpPr>
        <p:spPr>
          <a:xfrm rot="-5400000" flipH="1">
            <a:off x="5692174" y="-291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8"/>
          <p:cNvSpPr/>
          <p:nvPr/>
        </p:nvSpPr>
        <p:spPr>
          <a:xfrm rot="-5400000" flipH="1">
            <a:off x="5020249" y="-291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8"/>
          <p:cNvSpPr/>
          <p:nvPr/>
        </p:nvSpPr>
        <p:spPr>
          <a:xfrm rot="-5400000" flipH="1">
            <a:off x="5752349" y="483747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8"/>
          <p:cNvSpPr/>
          <p:nvPr/>
        </p:nvSpPr>
        <p:spPr>
          <a:xfrm rot="5400000">
            <a:off x="3454" y="-3368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8"/>
          <p:cNvSpPr/>
          <p:nvPr/>
        </p:nvSpPr>
        <p:spPr>
          <a:xfrm rot="5400000">
            <a:off x="3438" y="60168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8"/>
          <p:cNvSpPr/>
          <p:nvPr/>
        </p:nvSpPr>
        <p:spPr>
          <a:xfrm rot="5400000">
            <a:off x="3438" y="181175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8"/>
          <p:cNvSpPr/>
          <p:nvPr/>
        </p:nvSpPr>
        <p:spPr>
          <a:xfrm rot="5400000">
            <a:off x="3438" y="362689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8"/>
          <p:cNvSpPr/>
          <p:nvPr/>
        </p:nvSpPr>
        <p:spPr>
          <a:xfrm rot="5400000">
            <a:off x="3438" y="483700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8"/>
          <p:cNvSpPr/>
          <p:nvPr/>
        </p:nvSpPr>
        <p:spPr>
          <a:xfrm rot="5400000">
            <a:off x="621721" y="-2929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8"/>
          <p:cNvSpPr/>
          <p:nvPr/>
        </p:nvSpPr>
        <p:spPr>
          <a:xfrm rot="5400000">
            <a:off x="622197" y="60255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8"/>
          <p:cNvSpPr/>
          <p:nvPr/>
        </p:nvSpPr>
        <p:spPr>
          <a:xfrm rot="5400000">
            <a:off x="3442" y="241723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8"/>
          <p:cNvSpPr/>
          <p:nvPr/>
        </p:nvSpPr>
        <p:spPr>
          <a:xfrm rot="5400000">
            <a:off x="3384" y="4231940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8"/>
          <p:cNvSpPr/>
          <p:nvPr/>
        </p:nvSpPr>
        <p:spPr>
          <a:xfrm rot="5400000">
            <a:off x="619959" y="1811954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8"/>
          <p:cNvSpPr/>
          <p:nvPr/>
        </p:nvSpPr>
        <p:spPr>
          <a:xfrm rot="5400000">
            <a:off x="619959" y="362567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8"/>
          <p:cNvSpPr/>
          <p:nvPr/>
        </p:nvSpPr>
        <p:spPr>
          <a:xfrm rot="5400000">
            <a:off x="620383" y="483700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8"/>
          <p:cNvSpPr/>
          <p:nvPr/>
        </p:nvSpPr>
        <p:spPr>
          <a:xfrm rot="5400000">
            <a:off x="1237329" y="483700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"/>
          <p:cNvSpPr/>
          <p:nvPr/>
        </p:nvSpPr>
        <p:spPr>
          <a:xfrm>
            <a:off x="72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589787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1179502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9"/>
          <p:cNvSpPr/>
          <p:nvPr/>
        </p:nvSpPr>
        <p:spPr>
          <a:xfrm>
            <a:off x="72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590674" y="1821085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9"/>
          <p:cNvSpPr/>
          <p:nvPr/>
        </p:nvSpPr>
        <p:spPr>
          <a:xfrm>
            <a:off x="590700" y="242411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587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"/>
          <p:cNvSpPr/>
          <p:nvPr/>
        </p:nvSpPr>
        <p:spPr>
          <a:xfrm>
            <a:off x="590807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9"/>
          <p:cNvSpPr/>
          <p:nvPr/>
        </p:nvSpPr>
        <p:spPr>
          <a:xfrm>
            <a:off x="1180568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700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9"/>
          <p:cNvSpPr/>
          <p:nvPr/>
        </p:nvSpPr>
        <p:spPr>
          <a:xfrm>
            <a:off x="590919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9"/>
          <p:cNvSpPr/>
          <p:nvPr/>
        </p:nvSpPr>
        <p:spPr>
          <a:xfrm>
            <a:off x="1181256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9"/>
          <p:cNvSpPr/>
          <p:nvPr/>
        </p:nvSpPr>
        <p:spPr>
          <a:xfrm>
            <a:off x="700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590919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9"/>
          <p:cNvSpPr/>
          <p:nvPr/>
        </p:nvSpPr>
        <p:spPr>
          <a:xfrm>
            <a:off x="1180681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9"/>
          <p:cNvSpPr/>
          <p:nvPr/>
        </p:nvSpPr>
        <p:spPr>
          <a:xfrm>
            <a:off x="7668397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9"/>
          <p:cNvSpPr/>
          <p:nvPr/>
        </p:nvSpPr>
        <p:spPr>
          <a:xfrm>
            <a:off x="8258112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9"/>
          <p:cNvSpPr/>
          <p:nvPr/>
        </p:nvSpPr>
        <p:spPr>
          <a:xfrm>
            <a:off x="8847827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9"/>
          <p:cNvSpPr/>
          <p:nvPr/>
        </p:nvSpPr>
        <p:spPr>
          <a:xfrm>
            <a:off x="8848597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9"/>
          <p:cNvSpPr/>
          <p:nvPr/>
        </p:nvSpPr>
        <p:spPr>
          <a:xfrm>
            <a:off x="8258999" y="1821085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9"/>
          <p:cNvSpPr/>
          <p:nvPr/>
        </p:nvSpPr>
        <p:spPr>
          <a:xfrm>
            <a:off x="8259025" y="242411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9"/>
          <p:cNvSpPr/>
          <p:nvPr/>
        </p:nvSpPr>
        <p:spPr>
          <a:xfrm>
            <a:off x="7668912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"/>
          <p:cNvSpPr/>
          <p:nvPr/>
        </p:nvSpPr>
        <p:spPr>
          <a:xfrm>
            <a:off x="8259132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"/>
          <p:cNvSpPr/>
          <p:nvPr/>
        </p:nvSpPr>
        <p:spPr>
          <a:xfrm>
            <a:off x="8848893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9"/>
          <p:cNvSpPr/>
          <p:nvPr/>
        </p:nvSpPr>
        <p:spPr>
          <a:xfrm>
            <a:off x="7669025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8259244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8849581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9"/>
          <p:cNvSpPr/>
          <p:nvPr/>
        </p:nvSpPr>
        <p:spPr>
          <a:xfrm>
            <a:off x="7669025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9"/>
          <p:cNvSpPr/>
          <p:nvPr/>
        </p:nvSpPr>
        <p:spPr>
          <a:xfrm>
            <a:off x="8259244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9"/>
          <p:cNvSpPr/>
          <p:nvPr/>
        </p:nvSpPr>
        <p:spPr>
          <a:xfrm>
            <a:off x="8849006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9"/>
          <p:cNvSpPr txBox="1">
            <a:spLocks noGrp="1"/>
          </p:cNvSpPr>
          <p:nvPr>
            <p:ph type="title"/>
          </p:nvPr>
        </p:nvSpPr>
        <p:spPr>
          <a:xfrm>
            <a:off x="1813050" y="1872881"/>
            <a:ext cx="55179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8" name="Google Shape;248;p9"/>
          <p:cNvSpPr txBox="1">
            <a:spLocks noGrp="1"/>
          </p:cNvSpPr>
          <p:nvPr>
            <p:ph type="subTitle" idx="1"/>
          </p:nvPr>
        </p:nvSpPr>
        <p:spPr>
          <a:xfrm>
            <a:off x="2155200" y="2601819"/>
            <a:ext cx="4833600" cy="11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"/>
          <p:cNvSpPr txBox="1">
            <a:spLocks noGrp="1"/>
          </p:cNvSpPr>
          <p:nvPr>
            <p:ph type="title"/>
          </p:nvPr>
        </p:nvSpPr>
        <p:spPr>
          <a:xfrm>
            <a:off x="2198250" y="1782600"/>
            <a:ext cx="4747500" cy="18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3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3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3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3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3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3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3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300"/>
            </a:lvl9pPr>
          </a:lstStyle>
          <a:p>
            <a:endParaRPr/>
          </a:p>
        </p:txBody>
      </p:sp>
      <p:sp>
        <p:nvSpPr>
          <p:cNvPr id="251" name="Google Shape;251;p10"/>
          <p:cNvSpPr/>
          <p:nvPr/>
        </p:nvSpPr>
        <p:spPr>
          <a:xfrm rot="-5400000">
            <a:off x="8844042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0"/>
          <p:cNvSpPr/>
          <p:nvPr/>
        </p:nvSpPr>
        <p:spPr>
          <a:xfrm rot="-5400000">
            <a:off x="8241218" y="17685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0"/>
          <p:cNvSpPr/>
          <p:nvPr/>
        </p:nvSpPr>
        <p:spPr>
          <a:xfrm rot="-5400000">
            <a:off x="7638816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"/>
          <p:cNvSpPr/>
          <p:nvPr/>
        </p:nvSpPr>
        <p:spPr>
          <a:xfrm rot="-5400000">
            <a:off x="7637875" y="117993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0"/>
          <p:cNvSpPr/>
          <p:nvPr/>
        </p:nvSpPr>
        <p:spPr>
          <a:xfrm rot="-5400000">
            <a:off x="8241433" y="-108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0"/>
          <p:cNvSpPr/>
          <p:nvPr/>
        </p:nvSpPr>
        <p:spPr>
          <a:xfrm rot="-5400000">
            <a:off x="7036221" y="-106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0"/>
          <p:cNvSpPr/>
          <p:nvPr/>
        </p:nvSpPr>
        <p:spPr>
          <a:xfrm rot="-5400000">
            <a:off x="8240209" y="1178852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0"/>
          <p:cNvSpPr/>
          <p:nvPr/>
        </p:nvSpPr>
        <p:spPr>
          <a:xfrm rot="-5400000">
            <a:off x="8842531" y="117977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0"/>
          <p:cNvSpPr/>
          <p:nvPr/>
        </p:nvSpPr>
        <p:spPr>
          <a:xfrm rot="-5400000">
            <a:off x="8241910" y="588710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0"/>
          <p:cNvSpPr/>
          <p:nvPr/>
        </p:nvSpPr>
        <p:spPr>
          <a:xfrm rot="-5400000">
            <a:off x="8843605" y="-288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0"/>
          <p:cNvSpPr/>
          <p:nvPr/>
        </p:nvSpPr>
        <p:spPr>
          <a:xfrm rot="-5400000">
            <a:off x="7638832" y="-207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0"/>
          <p:cNvSpPr/>
          <p:nvPr/>
        </p:nvSpPr>
        <p:spPr>
          <a:xfrm rot="-5400000">
            <a:off x="7637200" y="177070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0"/>
          <p:cNvSpPr/>
          <p:nvPr/>
        </p:nvSpPr>
        <p:spPr>
          <a:xfrm rot="-5400000">
            <a:off x="7036641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0"/>
          <p:cNvSpPr/>
          <p:nvPr/>
        </p:nvSpPr>
        <p:spPr>
          <a:xfrm>
            <a:off x="59" y="4238490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589775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0"/>
          <p:cNvSpPr/>
          <p:nvPr/>
        </p:nvSpPr>
        <p:spPr>
          <a:xfrm>
            <a:off x="1179490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59" y="3636305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0"/>
          <p:cNvSpPr/>
          <p:nvPr/>
        </p:nvSpPr>
        <p:spPr>
          <a:xfrm>
            <a:off x="590661" y="303326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0"/>
          <p:cNvSpPr/>
          <p:nvPr/>
        </p:nvSpPr>
        <p:spPr>
          <a:xfrm>
            <a:off x="590687" y="363629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0" y="484152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0"/>
          <p:cNvSpPr/>
          <p:nvPr/>
        </p:nvSpPr>
        <p:spPr>
          <a:xfrm>
            <a:off x="590219" y="48414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0"/>
          <p:cNvSpPr/>
          <p:nvPr/>
        </p:nvSpPr>
        <p:spPr>
          <a:xfrm>
            <a:off x="1179981" y="484150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0"/>
          <p:cNvSpPr/>
          <p:nvPr/>
        </p:nvSpPr>
        <p:spPr>
          <a:xfrm>
            <a:off x="1768979" y="48397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3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57" name="Google Shape;957;p3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13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1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9.svg"/><Relationship Id="rId4" Type="http://schemas.openxmlformats.org/officeDocument/2006/relationships/diagramData" Target="../diagrams/data1.xml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jpeg"/><Relationship Id="rId11" Type="http://schemas.openxmlformats.org/officeDocument/2006/relationships/image" Target="../media/image15.png"/><Relationship Id="rId5" Type="http://schemas.microsoft.com/office/2007/relationships/hdphoto" Target="../media/hdphoto1.wdp"/><Relationship Id="rId10" Type="http://schemas.openxmlformats.org/officeDocument/2006/relationships/image" Target="../media/image1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33"/>
          <p:cNvSpPr txBox="1">
            <a:spLocks noGrp="1"/>
          </p:cNvSpPr>
          <p:nvPr>
            <p:ph type="ctrTitle"/>
          </p:nvPr>
        </p:nvSpPr>
        <p:spPr>
          <a:xfrm>
            <a:off x="1841100" y="2064912"/>
            <a:ext cx="5461800" cy="9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Beyond the wall</a:t>
            </a:r>
          </a:p>
        </p:txBody>
      </p:sp>
      <p:sp>
        <p:nvSpPr>
          <p:cNvPr id="964" name="Google Shape;964;p33"/>
          <p:cNvSpPr txBox="1">
            <a:spLocks noGrp="1"/>
          </p:cNvSpPr>
          <p:nvPr>
            <p:ph type="subTitle" idx="1"/>
          </p:nvPr>
        </p:nvSpPr>
        <p:spPr>
          <a:xfrm>
            <a:off x="330124" y="1409837"/>
            <a:ext cx="42831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Maze Project by</a:t>
            </a:r>
            <a:endParaRPr lang="en-US" dirty="0"/>
          </a:p>
        </p:txBody>
      </p:sp>
      <p:pic>
        <p:nvPicPr>
          <p:cNvPr id="2" name="Recording (4)">
            <a:hlinkClick r:id="" action="ppaction://media"/>
            <a:extLst>
              <a:ext uri="{FF2B5EF4-FFF2-40B4-BE49-F238E27FC236}">
                <a16:creationId xmlns:a16="http://schemas.microsoft.com/office/drawing/2014/main" id="{E2B3D529-D71F-4E17-9977-E3D7EA289C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61537" y="4421094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000"/>
    </mc:Choice>
    <mc:Fallback>
      <p:transition spd="slow" advClick="0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AB66F-D507-4657-834B-A65FCFF2C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Our 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99297-BECE-41E3-90F0-30B242B94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419" y="953719"/>
            <a:ext cx="7709100" cy="3399900"/>
          </a:xfr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58750" indent="0">
              <a:buNone/>
            </a:pPr>
            <a:r>
              <a:rPr lang="en-US" sz="2000" b="1" dirty="0"/>
              <a:t>Niya Runcheva 10A</a:t>
            </a:r>
            <a:r>
              <a:rPr lang="en-US" sz="2000" dirty="0"/>
              <a:t> - Front-end Developer</a:t>
            </a:r>
          </a:p>
          <a:p>
            <a:pPr marL="158750" indent="0">
              <a:buNone/>
            </a:pPr>
            <a:r>
              <a:rPr lang="en-US" sz="2000" b="1" dirty="0"/>
              <a:t>Lyubomir Bozukov 10B </a:t>
            </a:r>
            <a:r>
              <a:rPr lang="en-US" sz="2000" dirty="0"/>
              <a:t>– QA</a:t>
            </a:r>
          </a:p>
          <a:p>
            <a:pPr marL="158750" indent="0">
              <a:buNone/>
            </a:pPr>
            <a:r>
              <a:rPr lang="en-US" sz="2000" b="1" dirty="0"/>
              <a:t>Tereza Opanska 10V</a:t>
            </a:r>
            <a:r>
              <a:rPr lang="en-US" sz="2000" dirty="0"/>
              <a:t> - Back-end Developer</a:t>
            </a:r>
          </a:p>
          <a:p>
            <a:pPr marL="158750" indent="0">
              <a:buNone/>
            </a:pPr>
            <a:r>
              <a:rPr lang="en-US" sz="2000" b="1" dirty="0"/>
              <a:t>Miriam Georgieva 10G</a:t>
            </a:r>
            <a:r>
              <a:rPr lang="en-US" sz="2000" dirty="0"/>
              <a:t> - Scrum Trainer</a:t>
            </a:r>
          </a:p>
        </p:txBody>
      </p:sp>
      <p:pic>
        <p:nvPicPr>
          <p:cNvPr id="4" name="Recording">
            <a:hlinkClick r:id="" action="ppaction://media"/>
            <a:extLst>
              <a:ext uri="{FF2B5EF4-FFF2-40B4-BE49-F238E27FC236}">
                <a16:creationId xmlns:a16="http://schemas.microsoft.com/office/drawing/2014/main" id="{B1162256-22DB-46BA-AABC-77F7348A24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8468" y="44215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396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EDBAAFF-E779-4C74-BF4D-39869D5BD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25" y="669321"/>
            <a:ext cx="7709100" cy="333300"/>
          </a:xfrm>
        </p:spPr>
        <p:txBody>
          <a:bodyPr/>
          <a:lstStyle/>
          <a:p>
            <a:r>
              <a:rPr lang="en-US" sz="3000" dirty="0"/>
              <a:t>Stages of realization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56C4C773-F97F-4BA1-A3CD-A4B81E5B0A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772144"/>
              </p:ext>
            </p:extLst>
          </p:nvPr>
        </p:nvGraphicFramePr>
        <p:xfrm>
          <a:off x="1417296" y="1969681"/>
          <a:ext cx="6309407" cy="269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40" name="Google Shape;9003;p83">
            <a:extLst>
              <a:ext uri="{FF2B5EF4-FFF2-40B4-BE49-F238E27FC236}">
                <a16:creationId xmlns:a16="http://schemas.microsoft.com/office/drawing/2014/main" id="{DA9E5937-3D2A-4903-A99C-82C5AC699AD4}"/>
              </a:ext>
            </a:extLst>
          </p:cNvPr>
          <p:cNvGrpSpPr/>
          <p:nvPr/>
        </p:nvGrpSpPr>
        <p:grpSpPr>
          <a:xfrm>
            <a:off x="4254703" y="2425332"/>
            <a:ext cx="641238" cy="647476"/>
            <a:chOff x="4314511" y="2192745"/>
            <a:chExt cx="301675" cy="294075"/>
          </a:xfrm>
          <a:solidFill>
            <a:srgbClr val="FFFFFF"/>
          </a:solidFill>
        </p:grpSpPr>
        <p:sp>
          <p:nvSpPr>
            <p:cNvPr id="41" name="Google Shape;9004;p83">
              <a:extLst>
                <a:ext uri="{FF2B5EF4-FFF2-40B4-BE49-F238E27FC236}">
                  <a16:creationId xmlns:a16="http://schemas.microsoft.com/office/drawing/2014/main" id="{1E1AB282-7667-4730-AC4C-31C4E6F1A8A7}"/>
                </a:ext>
              </a:extLst>
            </p:cNvPr>
            <p:cNvSpPr/>
            <p:nvPr/>
          </p:nvSpPr>
          <p:spPr>
            <a:xfrm>
              <a:off x="4314511" y="219427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005;p83">
              <a:extLst>
                <a:ext uri="{FF2B5EF4-FFF2-40B4-BE49-F238E27FC236}">
                  <a16:creationId xmlns:a16="http://schemas.microsoft.com/office/drawing/2014/main" id="{AE7DD129-42F3-46C6-AF49-CCEFAE0056F7}"/>
                </a:ext>
              </a:extLst>
            </p:cNvPr>
            <p:cNvSpPr/>
            <p:nvPr/>
          </p:nvSpPr>
          <p:spPr>
            <a:xfrm>
              <a:off x="4315311" y="234567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006;p83">
              <a:extLst>
                <a:ext uri="{FF2B5EF4-FFF2-40B4-BE49-F238E27FC236}">
                  <a16:creationId xmlns:a16="http://schemas.microsoft.com/office/drawing/2014/main" id="{67C4AE4C-743B-4A2D-AB70-54D20167AE01}"/>
                </a:ext>
              </a:extLst>
            </p:cNvPr>
            <p:cNvSpPr/>
            <p:nvPr/>
          </p:nvSpPr>
          <p:spPr>
            <a:xfrm>
              <a:off x="4483861" y="219274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5" name="Graphic 45" descr="Tools with solid fill">
            <a:extLst>
              <a:ext uri="{FF2B5EF4-FFF2-40B4-BE49-F238E27FC236}">
                <a16:creationId xmlns:a16="http://schemas.microsoft.com/office/drawing/2014/main" id="{E9E23EEB-68FD-4CEA-87D1-2CA708C9CC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194544" y="2360428"/>
            <a:ext cx="754913" cy="774848"/>
          </a:xfrm>
          <a:prstGeom prst="rect">
            <a:avLst/>
          </a:prstGeom>
        </p:spPr>
      </p:pic>
      <p:pic>
        <p:nvPicPr>
          <p:cNvPr id="5" name="recording-3-mp3cutnet_sboPRcAK">
            <a:hlinkClick r:id="" action="ppaction://media"/>
            <a:extLst>
              <a:ext uri="{FF2B5EF4-FFF2-40B4-BE49-F238E27FC236}">
                <a16:creationId xmlns:a16="http://schemas.microsoft.com/office/drawing/2014/main" id="{4DF64911-8A1C-4391-903A-4BF9ECA62C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20741" y="44741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88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5000"/>
    </mc:Choice>
    <mc:Fallback>
      <p:transition spd="slow" advClick="0" advTm="5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B9DE6-5E15-408D-B78C-46E14726F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03266-41F8-4CAD-B4DD-973AF8532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7425" y="1356593"/>
            <a:ext cx="7709100" cy="3399900"/>
          </a:xfrm>
        </p:spPr>
        <p:txBody>
          <a:bodyPr/>
          <a:lstStyle/>
          <a:p>
            <a:pPr marL="158750" indent="0">
              <a:buNone/>
            </a:pPr>
            <a:r>
              <a:rPr lang="en-US" b="1" dirty="0" err="1"/>
              <a:t>printMenu</a:t>
            </a:r>
            <a:r>
              <a:rPr lang="en-US" b="1" dirty="0"/>
              <a:t>()</a:t>
            </a:r>
            <a:r>
              <a:rPr lang="en-US" dirty="0"/>
              <a:t> - </a:t>
            </a:r>
            <a:r>
              <a:rPr lang="en-US" b="1" dirty="0"/>
              <a:t>void</a:t>
            </a:r>
            <a:r>
              <a:rPr lang="en-US" dirty="0"/>
              <a:t> -</a:t>
            </a:r>
            <a:r>
              <a:rPr lang="en-US" b="1" dirty="0"/>
              <a:t> </a:t>
            </a:r>
            <a:r>
              <a:rPr lang="en-US" dirty="0"/>
              <a:t>Prints out main menu.</a:t>
            </a:r>
            <a:endParaRPr lang="en-US" b="1" dirty="0"/>
          </a:p>
          <a:p>
            <a:pPr marL="158750" indent="0">
              <a:buNone/>
            </a:pPr>
            <a:r>
              <a:rPr lang="en-US" b="1" dirty="0" err="1"/>
              <a:t>goToChoice</a:t>
            </a:r>
            <a:r>
              <a:rPr lang="en-US" b="1" dirty="0"/>
              <a:t>(int option) </a:t>
            </a:r>
            <a:r>
              <a:rPr lang="en-US" dirty="0"/>
              <a:t>-</a:t>
            </a:r>
            <a:r>
              <a:rPr lang="en-US" b="1" dirty="0"/>
              <a:t> int </a:t>
            </a:r>
            <a:r>
              <a:rPr lang="en-US" dirty="0"/>
              <a:t>-</a:t>
            </a:r>
            <a:r>
              <a:rPr lang="en-US" b="1" dirty="0"/>
              <a:t> </a:t>
            </a:r>
            <a:r>
              <a:rPr lang="en-US" dirty="0"/>
              <a:t>Sends the user to their selected action.</a:t>
            </a:r>
          </a:p>
          <a:p>
            <a:pPr marL="158750" indent="0">
              <a:buNone/>
            </a:pPr>
            <a:r>
              <a:rPr lang="en-US" b="1" dirty="0" err="1"/>
              <a:t>askForDifficulty</a:t>
            </a:r>
            <a:r>
              <a:rPr lang="en-US" b="1" dirty="0"/>
              <a:t>() </a:t>
            </a:r>
            <a:r>
              <a:rPr lang="en-US" dirty="0"/>
              <a:t>-</a:t>
            </a:r>
            <a:r>
              <a:rPr lang="en-US" b="1" dirty="0"/>
              <a:t> void</a:t>
            </a:r>
            <a:r>
              <a:rPr lang="en-US" dirty="0"/>
              <a:t> -</a:t>
            </a:r>
            <a:r>
              <a:rPr lang="en-US" b="1" dirty="0"/>
              <a:t> </a:t>
            </a:r>
            <a:r>
              <a:rPr lang="en-US" dirty="0"/>
              <a:t>Asks the user for maze difficulty.</a:t>
            </a:r>
          </a:p>
          <a:p>
            <a:pPr marL="158750" indent="0">
              <a:buNone/>
            </a:pPr>
            <a:r>
              <a:rPr lang="en-US" b="1" dirty="0" err="1"/>
              <a:t>printRules</a:t>
            </a:r>
            <a:r>
              <a:rPr lang="en-US" b="1" dirty="0"/>
              <a:t>() </a:t>
            </a:r>
            <a:r>
              <a:rPr lang="en-US" dirty="0"/>
              <a:t>- </a:t>
            </a:r>
            <a:r>
              <a:rPr lang="en-US" b="1" dirty="0"/>
              <a:t>void </a:t>
            </a:r>
            <a:r>
              <a:rPr lang="en-US" dirty="0"/>
              <a:t>-</a:t>
            </a:r>
            <a:r>
              <a:rPr lang="en-US" b="1" dirty="0"/>
              <a:t> </a:t>
            </a:r>
            <a:r>
              <a:rPr lang="en-US" dirty="0"/>
              <a:t>Prints out the game rules.</a:t>
            </a:r>
          </a:p>
          <a:p>
            <a:pPr marL="158750" indent="0">
              <a:buNone/>
            </a:pPr>
            <a:r>
              <a:rPr lang="en-US" b="1" dirty="0" err="1"/>
              <a:t>printTeamInformation</a:t>
            </a:r>
            <a:r>
              <a:rPr lang="en-US" b="1" dirty="0"/>
              <a:t>()</a:t>
            </a:r>
            <a:r>
              <a:rPr lang="en-US" dirty="0"/>
              <a:t> -</a:t>
            </a:r>
            <a:r>
              <a:rPr lang="en-US" b="1" dirty="0"/>
              <a:t> void </a:t>
            </a:r>
            <a:r>
              <a:rPr lang="en-US" dirty="0"/>
              <a:t>-</a:t>
            </a:r>
            <a:r>
              <a:rPr lang="en-US" b="1" dirty="0"/>
              <a:t> </a:t>
            </a:r>
            <a:r>
              <a:rPr lang="en-US" dirty="0"/>
              <a:t>Prints out the information about the team.</a:t>
            </a:r>
          </a:p>
          <a:p>
            <a:pPr marL="158750" indent="0">
              <a:buNone/>
            </a:pPr>
            <a:r>
              <a:rPr lang="en-US" b="1" dirty="0" err="1"/>
              <a:t>createMaze</a:t>
            </a:r>
            <a:r>
              <a:rPr lang="en-US" b="1" dirty="0"/>
              <a:t>(unsigned difficulty) </a:t>
            </a:r>
            <a:r>
              <a:rPr lang="en-US" dirty="0"/>
              <a:t>- </a:t>
            </a:r>
            <a:r>
              <a:rPr lang="en-US" b="1" dirty="0"/>
              <a:t>char** </a:t>
            </a:r>
            <a:r>
              <a:rPr lang="en-US" dirty="0"/>
              <a:t>-</a:t>
            </a:r>
            <a:r>
              <a:rPr lang="en-US" b="1" dirty="0"/>
              <a:t> </a:t>
            </a:r>
            <a:r>
              <a:rPr lang="en-US" dirty="0"/>
              <a:t>Creates the maze according to the selected difficulty.</a:t>
            </a:r>
          </a:p>
          <a:p>
            <a:pPr marL="158750" indent="0">
              <a:buNone/>
            </a:pPr>
            <a:r>
              <a:rPr lang="en-US" b="1" dirty="0" err="1"/>
              <a:t>getMazeRows</a:t>
            </a:r>
            <a:r>
              <a:rPr lang="en-US" b="1" dirty="0"/>
              <a:t>(int difficulty)</a:t>
            </a:r>
            <a:r>
              <a:rPr lang="en-US" dirty="0"/>
              <a:t> - </a:t>
            </a:r>
            <a:r>
              <a:rPr lang="en-US" b="1" dirty="0"/>
              <a:t>int</a:t>
            </a:r>
            <a:r>
              <a:rPr lang="en-US" dirty="0"/>
              <a:t> - Returns the number of maze rows according to the difficulty.</a:t>
            </a:r>
          </a:p>
          <a:p>
            <a:pPr marL="158750" indent="0">
              <a:buNone/>
            </a:pPr>
            <a:r>
              <a:rPr lang="en-US" b="1" dirty="0" err="1"/>
              <a:t>getMazeCols</a:t>
            </a:r>
            <a:r>
              <a:rPr lang="en-US" b="1" dirty="0"/>
              <a:t>(int difficulty) </a:t>
            </a:r>
            <a:r>
              <a:rPr lang="en-US" dirty="0"/>
              <a:t>- </a:t>
            </a:r>
            <a:r>
              <a:rPr lang="en-US" b="1" dirty="0"/>
              <a:t>int </a:t>
            </a:r>
            <a:r>
              <a:rPr lang="en-US" dirty="0"/>
              <a:t>-</a:t>
            </a:r>
            <a:r>
              <a:rPr lang="en-US" b="1" dirty="0"/>
              <a:t> </a:t>
            </a:r>
            <a:r>
              <a:rPr lang="en-US" dirty="0"/>
              <a:t>Returns the number of maze columns according to the difficulty.</a:t>
            </a:r>
          </a:p>
          <a:p>
            <a:pPr marL="158750" indent="0">
              <a:buNone/>
            </a:pPr>
            <a:r>
              <a:rPr lang="en-US" b="1" dirty="0"/>
              <a:t>game(char** maze, int rows, int cols)</a:t>
            </a:r>
            <a:r>
              <a:rPr lang="en-US" dirty="0"/>
              <a:t> -</a:t>
            </a:r>
            <a:r>
              <a:rPr lang="en-US" b="1" dirty="0"/>
              <a:t> void</a:t>
            </a:r>
            <a:r>
              <a:rPr lang="en-US" dirty="0"/>
              <a:t> - The main game functionalities get performed in this function.</a:t>
            </a:r>
          </a:p>
          <a:p>
            <a:pPr marL="158750" indent="0">
              <a:buNone/>
            </a:pPr>
            <a:r>
              <a:rPr lang="en-US" b="1" dirty="0" err="1"/>
              <a:t>displayMaze</a:t>
            </a:r>
            <a:r>
              <a:rPr lang="en-US" b="1" dirty="0"/>
              <a:t>(char** maze, int rows, int cols)</a:t>
            </a:r>
            <a:r>
              <a:rPr lang="en-US" dirty="0"/>
              <a:t> - </a:t>
            </a:r>
            <a:r>
              <a:rPr lang="en-US" b="1" dirty="0"/>
              <a:t>void </a:t>
            </a:r>
            <a:r>
              <a:rPr lang="en-US" dirty="0"/>
              <a:t>- Displays the maze.</a:t>
            </a:r>
          </a:p>
          <a:p>
            <a:pPr marL="158750" indent="0">
              <a:buNone/>
            </a:pPr>
            <a:r>
              <a:rPr lang="en-US" b="1" dirty="0" err="1"/>
              <a:t>makeMove</a:t>
            </a:r>
            <a:r>
              <a:rPr lang="en-US" b="1" dirty="0"/>
              <a:t>(char** maze) </a:t>
            </a:r>
            <a:r>
              <a:rPr lang="en-US" dirty="0"/>
              <a:t>-</a:t>
            </a:r>
            <a:r>
              <a:rPr lang="en-US" b="1" dirty="0"/>
              <a:t> char** </a:t>
            </a:r>
            <a:r>
              <a:rPr lang="en-US" dirty="0"/>
              <a:t>- Changes the player’s position depending on which keys they press.</a:t>
            </a:r>
          </a:p>
          <a:p>
            <a:pPr marL="158750" indent="0">
              <a:buNone/>
            </a:pPr>
            <a:r>
              <a:rPr lang="en-US" b="1" dirty="0" err="1"/>
              <a:t>checkIfWon</a:t>
            </a:r>
            <a:r>
              <a:rPr lang="en-US" b="1" dirty="0"/>
              <a:t>(char** maze) </a:t>
            </a:r>
            <a:r>
              <a:rPr lang="en-US" dirty="0"/>
              <a:t>-</a:t>
            </a:r>
            <a:r>
              <a:rPr lang="en-US" b="1" dirty="0"/>
              <a:t> bool</a:t>
            </a:r>
            <a:r>
              <a:rPr lang="en-US" dirty="0"/>
              <a:t> -</a:t>
            </a:r>
            <a:r>
              <a:rPr lang="en-US" b="1" dirty="0"/>
              <a:t> </a:t>
            </a:r>
            <a:r>
              <a:rPr lang="en-US" dirty="0"/>
              <a:t>Checks if the player has escaped the maze.</a:t>
            </a:r>
          </a:p>
          <a:p>
            <a:pPr marL="158750" indent="0">
              <a:buNone/>
            </a:pPr>
            <a:r>
              <a:rPr lang="en-US" b="1" dirty="0" err="1"/>
              <a:t>printWinMessage</a:t>
            </a:r>
            <a:r>
              <a:rPr lang="en-US" b="1" dirty="0"/>
              <a:t>() </a:t>
            </a:r>
            <a:r>
              <a:rPr lang="en-US" dirty="0"/>
              <a:t>- </a:t>
            </a:r>
            <a:r>
              <a:rPr lang="en-US" b="1" dirty="0"/>
              <a:t>void </a:t>
            </a:r>
            <a:r>
              <a:rPr lang="en-US" dirty="0"/>
              <a:t>-</a:t>
            </a:r>
            <a:r>
              <a:rPr lang="en-US" b="1" dirty="0"/>
              <a:t> </a:t>
            </a:r>
            <a:r>
              <a:rPr lang="en-US" dirty="0"/>
              <a:t>Prints out a message congratulating the player after wining.</a:t>
            </a:r>
          </a:p>
          <a:p>
            <a:pPr marL="158750" indent="0">
              <a:buNone/>
            </a:pPr>
            <a:r>
              <a:rPr lang="en-US" b="1" dirty="0" err="1"/>
              <a:t>resetGame</a:t>
            </a:r>
            <a:r>
              <a:rPr lang="en-US" b="1" dirty="0"/>
              <a:t>(char** maze, int rows) </a:t>
            </a:r>
            <a:r>
              <a:rPr lang="en-US" dirty="0"/>
              <a:t>- </a:t>
            </a:r>
            <a:r>
              <a:rPr lang="en-US" b="1" dirty="0"/>
              <a:t>void </a:t>
            </a:r>
            <a:r>
              <a:rPr lang="en-US" dirty="0"/>
              <a:t>- Resets values to all global variables.</a:t>
            </a:r>
          </a:p>
          <a:p>
            <a:pPr marL="158750" indent="0">
              <a:buNone/>
            </a:pPr>
            <a:r>
              <a:rPr lang="en-US" b="1" dirty="0" err="1"/>
              <a:t>returnToMenu</a:t>
            </a:r>
            <a:r>
              <a:rPr lang="en-US" b="1" dirty="0"/>
              <a:t>() </a:t>
            </a:r>
            <a:r>
              <a:rPr lang="en-US" dirty="0"/>
              <a:t>-</a:t>
            </a:r>
            <a:r>
              <a:rPr lang="en-US" b="1" dirty="0"/>
              <a:t> void </a:t>
            </a:r>
            <a:r>
              <a:rPr lang="en-US" dirty="0"/>
              <a:t>- Asks the player if they want to return to the main menu.</a:t>
            </a:r>
          </a:p>
        </p:txBody>
      </p:sp>
      <p:pic>
        <p:nvPicPr>
          <p:cNvPr id="4" name="Recording (3)">
            <a:hlinkClick r:id="" action="ppaction://media"/>
            <a:extLst>
              <a:ext uri="{FF2B5EF4-FFF2-40B4-BE49-F238E27FC236}">
                <a16:creationId xmlns:a16="http://schemas.microsoft.com/office/drawing/2014/main" id="{2B98EAD5-D199-4A2B-BEC5-3EC41D02A7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6525" y="44516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93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0"/>
    </mc:Choice>
    <mc:Fallback>
      <p:transition spd="slow" advClick="0" advTm="2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F01D8-26B9-47E0-B1EA-0FA55684D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000" dirty="0"/>
              <a:t>Programs we used </a:t>
            </a:r>
            <a:endParaRPr lang="en-US" sz="3000" dirty="0"/>
          </a:p>
        </p:txBody>
      </p:sp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5717D15C-6BBD-400D-8364-F7C5403A20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9" b="99556" l="4000" r="98667">
                        <a14:foregroundMark x1="8000" y1="31111" x2="4000" y2="39556"/>
                        <a14:foregroundMark x1="33778" y1="9333" x2="52444" y2="5333"/>
                        <a14:foregroundMark x1="48000" y1="2667" x2="53778" y2="1333"/>
                        <a14:foregroundMark x1="88000" y1="25333" x2="98667" y2="36889"/>
                        <a14:foregroundMark x1="24000" y1="91556" x2="69333" y2="94222"/>
                        <a14:foregroundMark x1="46667" y1="99556" x2="48000" y2="99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83594" y="2976149"/>
            <a:ext cx="1627426" cy="1627426"/>
          </a:xfrm>
          <a:prstGeom prst="rect">
            <a:avLst/>
          </a:prstGeom>
        </p:spPr>
      </p:pic>
      <p:pic>
        <p:nvPicPr>
          <p:cNvPr id="5" name="Picture 5" descr="Icon&#10;&#10;Description automatically generated">
            <a:extLst>
              <a:ext uri="{FF2B5EF4-FFF2-40B4-BE49-F238E27FC236}">
                <a16:creationId xmlns:a16="http://schemas.microsoft.com/office/drawing/2014/main" id="{EEAC28B2-D309-419D-84B1-E453475C65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953" y="1317440"/>
            <a:ext cx="1176670" cy="1206131"/>
          </a:xfrm>
          <a:prstGeom prst="rect">
            <a:avLst/>
          </a:prstGeom>
        </p:spPr>
      </p:pic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96E97E29-CCB7-47EB-AD8A-65DFEF17AB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1692" y="1249216"/>
            <a:ext cx="1369164" cy="1369164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D8D673E8-23D1-44E1-A714-6A75CEB4F2B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36538" y="3836360"/>
            <a:ext cx="1104900" cy="1085850"/>
          </a:xfrm>
          <a:prstGeom prst="rect">
            <a:avLst/>
          </a:prstGeom>
        </p:spPr>
      </p:pic>
      <p:pic>
        <p:nvPicPr>
          <p:cNvPr id="8" name="Picture 8" descr="A picture containing text, clipart, sign&#10;&#10;Description automatically generated">
            <a:extLst>
              <a:ext uri="{FF2B5EF4-FFF2-40B4-BE49-F238E27FC236}">
                <a16:creationId xmlns:a16="http://schemas.microsoft.com/office/drawing/2014/main" id="{2D285B98-EF53-4C5B-8B6E-1D492E5098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4500" y="3324780"/>
            <a:ext cx="1019175" cy="1019175"/>
          </a:xfrm>
          <a:prstGeom prst="rect">
            <a:avLst/>
          </a:prstGeom>
        </p:spPr>
      </p:pic>
      <p:pic>
        <p:nvPicPr>
          <p:cNvPr id="3" name="програми">
            <a:hlinkClick r:id="" action="ppaction://media"/>
            <a:extLst>
              <a:ext uri="{FF2B5EF4-FFF2-40B4-BE49-F238E27FC236}">
                <a16:creationId xmlns:a16="http://schemas.microsoft.com/office/drawing/2014/main" id="{5570BFAF-918D-48C8-848B-44760841BD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425525" y="4423574"/>
            <a:ext cx="609600" cy="609600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20CCB8F3-7EC3-470B-AE6D-FEA1E423205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41623" y="3075134"/>
            <a:ext cx="2544826" cy="1590516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8A1BA2DA-895A-48EB-A6E7-521741691ED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63465" y="1356140"/>
            <a:ext cx="2445967" cy="137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591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8000"/>
    </mc:Choice>
    <mc:Fallback>
      <p:transition spd="slow" advClick="0" advTm="4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07312-3EA5-454D-84DA-B5F4E6093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Flowchart of our game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2DF87281-6BDE-4AE0-84DF-911326E8ED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261" y="1479929"/>
            <a:ext cx="3494124" cy="3393096"/>
          </a:xfrm>
          <a:prstGeom prst="rect">
            <a:avLst/>
          </a:prstGeom>
        </p:spPr>
      </p:pic>
      <p:pic>
        <p:nvPicPr>
          <p:cNvPr id="3" name="20211108_184637">
            <a:hlinkClick r:id="" action="ppaction://media"/>
            <a:extLst>
              <a:ext uri="{FF2B5EF4-FFF2-40B4-BE49-F238E27FC236}">
                <a16:creationId xmlns:a16="http://schemas.microsoft.com/office/drawing/2014/main" id="{43970D9A-AB61-4636-A78F-4E200DB7F2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21769" y="44089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55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000"/>
    </mc:Choice>
    <mc:Fallback>
      <p:transition spd="slow" advClick="0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6FB9-8EB1-4548-99FB-DD81BD78A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Thank you for your </a:t>
            </a:r>
            <a:br>
              <a:rPr lang="en-US" sz="4500" dirty="0"/>
            </a:br>
            <a:r>
              <a:rPr lang="en-US" sz="4500" dirty="0"/>
              <a:t>attention!</a:t>
            </a:r>
          </a:p>
        </p:txBody>
      </p:sp>
      <p:pic>
        <p:nvPicPr>
          <p:cNvPr id="3" name="Recording (7)">
            <a:hlinkClick r:id="" action="ppaction://media"/>
            <a:extLst>
              <a:ext uri="{FF2B5EF4-FFF2-40B4-BE49-F238E27FC236}">
                <a16:creationId xmlns:a16="http://schemas.microsoft.com/office/drawing/2014/main" id="{FC65578E-EDA5-439F-BD0D-FBF6A0622C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38225" y="445545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301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uper Pixel Vintage Gaming by Slidesgo">
  <a:themeElements>
    <a:clrScheme name="Simple Light">
      <a:dk1>
        <a:srgbClr val="FFFF00"/>
      </a:dk1>
      <a:lt1>
        <a:srgbClr val="FFFFFF"/>
      </a:lt1>
      <a:dk2>
        <a:srgbClr val="0E2433"/>
      </a:dk2>
      <a:lt2>
        <a:srgbClr val="45B6FE"/>
      </a:lt2>
      <a:accent1>
        <a:srgbClr val="3792CB"/>
      </a:accent1>
      <a:accent2>
        <a:srgbClr val="296D98"/>
      </a:accent2>
      <a:accent3>
        <a:srgbClr val="1C4966"/>
      </a:accent3>
      <a:accent4>
        <a:srgbClr val="000000"/>
      </a:accent4>
      <a:accent5>
        <a:srgbClr val="0E2433"/>
      </a:accent5>
      <a:accent6>
        <a:srgbClr val="45B6FE"/>
      </a:accent6>
      <a:hlink>
        <a:srgbClr val="FF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</Words>
  <Application>Microsoft Office PowerPoint</Application>
  <PresentationFormat>On-screen Show (16:9)</PresentationFormat>
  <Paragraphs>30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Lato</vt:lpstr>
      <vt:lpstr>Press Start 2P</vt:lpstr>
      <vt:lpstr>Proxima Nova Semibold</vt:lpstr>
      <vt:lpstr>Fira Sans Condensed Medium</vt:lpstr>
      <vt:lpstr>Arial</vt:lpstr>
      <vt:lpstr>Proxima Nova</vt:lpstr>
      <vt:lpstr>Maven Pro</vt:lpstr>
      <vt:lpstr>Muli</vt:lpstr>
      <vt:lpstr>Roboto</vt:lpstr>
      <vt:lpstr>Super Pixel Vintage Gaming by Slidesgo</vt:lpstr>
      <vt:lpstr>Slidesgo Final Pages</vt:lpstr>
      <vt:lpstr>Beyond the wall</vt:lpstr>
      <vt:lpstr>Our team</vt:lpstr>
      <vt:lpstr>Stages of realization</vt:lpstr>
      <vt:lpstr>Functions</vt:lpstr>
      <vt:lpstr>Programs we used </vt:lpstr>
      <vt:lpstr>Flowchart of our game</vt:lpstr>
      <vt:lpstr>Thank you for your 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VINTAGE GAMING</dc:title>
  <cp:lastModifiedBy>Тереза Николаева Опанска</cp:lastModifiedBy>
  <cp:revision>226</cp:revision>
  <dcterms:modified xsi:type="dcterms:W3CDTF">2021-11-08T17:06:45Z</dcterms:modified>
</cp:coreProperties>
</file>